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4"/>
  </p:sldMasterIdLst>
  <p:notesMasterIdLst>
    <p:notesMasterId r:id="rId21"/>
  </p:notesMasterIdLst>
  <p:handoutMasterIdLst>
    <p:handoutMasterId r:id="rId22"/>
  </p:handout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6" r:id="rId12"/>
    <p:sldId id="263" r:id="rId13"/>
    <p:sldId id="264" r:id="rId14"/>
    <p:sldId id="267" r:id="rId15"/>
    <p:sldId id="265" r:id="rId16"/>
    <p:sldId id="268" r:id="rId17"/>
    <p:sldId id="270" r:id="rId18"/>
    <p:sldId id="269" r:id="rId19"/>
    <p:sldId id="271" r:id="rId20"/>
  </p:sldIdLst>
  <p:sldSz cx="12192000" cy="6858000"/>
  <p:notesSz cx="6858000" cy="9144000"/>
  <p:defaultTextStyle>
    <a:defPPr rtl="0">
      <a:defRPr lang="es-e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6595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9" d="100"/>
          <a:sy n="89" d="100"/>
        </p:scale>
        <p:origin x="3786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noProof="1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07C4AB93-610A-412A-9231-E8E38CE890E4}" type="datetime1">
              <a:rPr lang="es-ES" noProof="1" smtClean="0"/>
              <a:t>18/06/2020</a:t>
            </a:fld>
            <a:endParaRPr lang="es-ES" noProof="1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noProof="1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F5AC5364-3771-4DA5-94A1-0BCFA494FEF0}" type="slidenum">
              <a:rPr lang="es-ES" noProof="1" dirty="0" smtClean="0"/>
              <a:t>‹Nº›</a:t>
            </a:fld>
            <a:endParaRPr lang="es-ES" noProof="1"/>
          </a:p>
        </p:txBody>
      </p:sp>
    </p:spTree>
    <p:extLst>
      <p:ext uri="{BB962C8B-B14F-4D97-AF65-F5344CB8AC3E}">
        <p14:creationId xmlns:p14="http://schemas.microsoft.com/office/powerpoint/2010/main" val="119693087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AA094915-356F-43C9-9B86-F2F9349B5857}" type="datetime1">
              <a:rPr lang="es-ES" noProof="0" smtClean="0"/>
              <a:t>18/06/2020</a:t>
            </a:fld>
            <a:endParaRPr lang="es-ES" noProof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" noProof="0"/>
          </a:p>
        </p:txBody>
      </p:sp>
      <p:sp>
        <p:nvSpPr>
          <p:cNvPr id="5" name="Marcador de posición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2CADD3C7-09A3-4FAE-BEB8-19FEF1926070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93426378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2CADD3C7-09A3-4FAE-BEB8-19FEF1926070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593541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2CADD3C7-09A3-4FAE-BEB8-19FEF1926070}" type="slidenum">
              <a:rPr lang="es-ES" smtClean="0"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969189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2CADD3C7-09A3-4FAE-BEB8-19FEF1926070}" type="slidenum">
              <a:rPr lang="es-ES" smtClean="0"/>
              <a:t>11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724030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2CADD3C7-09A3-4FAE-BEB8-19FEF1926070}" type="slidenum">
              <a:rPr lang="es-ES" smtClean="0"/>
              <a:t>12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70550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2CADD3C7-09A3-4FAE-BEB8-19FEF1926070}" type="slidenum">
              <a:rPr lang="es-ES" smtClean="0"/>
              <a:t>13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409266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2CADD3C7-09A3-4FAE-BEB8-19FEF1926070}" type="slidenum">
              <a:rPr lang="es-ES" smtClean="0"/>
              <a:t>14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39811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2CADD3C7-09A3-4FAE-BEB8-19FEF1926070}" type="slidenum">
              <a:rPr lang="es-ES" smtClean="0"/>
              <a:t>15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383857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2CADD3C7-09A3-4FAE-BEB8-19FEF1926070}" type="slidenum">
              <a:rPr lang="es-ES" smtClean="0"/>
              <a:t>16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038981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2CADD3C7-09A3-4FAE-BEB8-19FEF1926070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655536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2CADD3C7-09A3-4FAE-BEB8-19FEF1926070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763730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2CADD3C7-09A3-4FAE-BEB8-19FEF1926070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516223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2CADD3C7-09A3-4FAE-BEB8-19FEF1926070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022753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2CADD3C7-09A3-4FAE-BEB8-19FEF1926070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294995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2CADD3C7-09A3-4FAE-BEB8-19FEF1926070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011250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2CADD3C7-09A3-4FAE-BEB8-19FEF1926070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820361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2CADD3C7-09A3-4FAE-BEB8-19FEF1926070}" type="slidenum">
              <a:rPr lang="es-ES" smtClean="0"/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219493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rtlCol="0" anchor="b"/>
          <a:lstStyle>
            <a:lvl1pPr>
              <a:defRPr sz="72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rtlCol="0"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es-ES" noProof="0"/>
              <a:t>Haga clic para modificar el estilo de subtítulo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4FCDD22-AAE0-4E6A-A057-D0EBA68831A6}" type="datetime1">
              <a:rPr lang="es-ES" noProof="0" smtClean="0"/>
              <a:t>18/06/2020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rtlCol="0" anchor="b">
            <a:normAutofit/>
          </a:bodyPr>
          <a:lstStyle>
            <a:lvl1pPr algn="l">
              <a:defRPr sz="2400" b="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imagen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 rtlCol="0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650955C-F21E-45A0-BECF-C1FDEBA5908A}" type="datetime1">
              <a:rPr lang="es-ES" noProof="0" smtClean="0"/>
              <a:t>18/06/2020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 rtlCol="0"/>
          <a:lstStyle>
            <a:lvl1pPr>
              <a:defRPr sz="48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8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4D9C0C3-312D-4522-9AFD-2E77BCB405C5}" type="datetime1">
              <a:rPr lang="es-ES" noProof="0" smtClean="0"/>
              <a:t>18/06/2020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 rtlCol="0"/>
          <a:lstStyle>
            <a:lvl1pPr>
              <a:defRPr sz="48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11" name="Marcador de texto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rtl="0">
              <a:buNone/>
            </a:pPr>
            <a:r>
              <a:rPr lang="es-ES" noProof="0"/>
              <a:t>Haga clic para modificar los estilos de texto del patrón</a:t>
            </a:r>
          </a:p>
        </p:txBody>
      </p:sp>
      <p:sp>
        <p:nvSpPr>
          <p:cNvPr id="10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F7EE5C2-3259-4290-A6B4-1D0709C9D1CE}" type="datetime1">
              <a:rPr lang="es-ES" noProof="0" smtClean="0"/>
              <a:t>18/06/2020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12" name="Cuadro de texto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 rtl="0"/>
            <a:r>
              <a:rPr lang="es-ES" noProof="0"/>
              <a:t>“</a:t>
            </a:r>
          </a:p>
        </p:txBody>
      </p:sp>
      <p:sp>
        <p:nvSpPr>
          <p:cNvPr id="15" name="Cuadro de texto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 rtl="0"/>
            <a:r>
              <a:rPr lang="es-ES" noProof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rtlCol="0" anchor="b"/>
          <a:lstStyle>
            <a:lvl1pPr algn="l">
              <a:defRPr sz="4000" b="0" cap="none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rtlCol="0"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CC75F4C-2BE2-48D6-A4C0-3D8D408B5245}" type="datetime1">
              <a:rPr lang="es-ES" noProof="0" smtClean="0"/>
              <a:t>18/06/2020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 sz="42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6" name="Marcador de texto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posición de texto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9" name="Marcador de posición de texto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4" name="Marcador de posición de texto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0" name="Marcador de posición de texto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cxnSp>
        <p:nvCxnSpPr>
          <p:cNvPr id="17" name="Conector recto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245F819-5DE5-4F14-9E4D-23FDBAEE1DC7}" type="datetime1">
              <a:rPr lang="es-ES" noProof="0" smtClean="0"/>
              <a:t>18/06/2020</a:t>
            </a:fld>
            <a:endParaRPr lang="es-ES" noProof="0"/>
          </a:p>
        </p:txBody>
      </p:sp>
      <p:sp>
        <p:nvSpPr>
          <p:cNvPr id="4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 sz="42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9" name="Marcador de posición de imagen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22" name="Marcador de posición de texto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posición de texto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30" name="Marcador de posición de imagen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23" name="Marcador de posición de texto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4" name="Marcador de posición de texto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31" name="Marcador de posición de imagen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24" name="Marcador de texto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cxnSp>
        <p:nvCxnSpPr>
          <p:cNvPr id="19" name="Conector recto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cto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4A2D79A-EA4C-4A1B-BE3A-84F62E0F7E86}" type="datetime1">
              <a:rPr lang="es-ES" noProof="0" smtClean="0"/>
              <a:t>18/06/2020</a:t>
            </a:fld>
            <a:endParaRPr lang="es-ES" noProof="0"/>
          </a:p>
        </p:txBody>
      </p:sp>
      <p:sp>
        <p:nvSpPr>
          <p:cNvPr id="4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 anchor="t" anchorCtr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0B41B43-C4CF-46C0-B838-4A98117C25A7}" type="datetime1">
              <a:rPr lang="es-ES" noProof="0" smtClean="0"/>
              <a:t>18/06/2020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rtlCol="0" anchor="b" anchorCtr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50A3807-41AF-4F37-AA14-F88BCC082158}" type="datetime1">
              <a:rPr lang="es-ES" noProof="0" smtClean="0"/>
              <a:t>18/06/2020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7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A058D57-C1E5-4934-89BC-A813C9374BA6}" type="datetime1">
              <a:rPr lang="es-ES" noProof="0" smtClean="0"/>
              <a:t>18/06/2020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rtlCol="0" anchor="b"/>
          <a:lstStyle>
            <a:lvl1pPr algn="l">
              <a:defRPr sz="4000" b="0" cap="none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rtlCol="0"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04FAD4B-83C2-42E0-A9B4-0D92E8DF8628}" type="datetime1">
              <a:rPr lang="es-ES" noProof="0" smtClean="0"/>
              <a:t>18/06/2020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A439821-51F0-4551-99CE-C27380AA4B9C}" type="datetime1">
              <a:rPr lang="es-ES" noProof="0" smtClean="0"/>
              <a:t>18/06/2020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posición de texto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6" name="Marcador de posición de contenido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3A2529F-4A1F-4FE8-85D3-14BF37DF8BCA}" type="datetime1">
              <a:rPr lang="es-ES" noProof="0" smtClean="0"/>
              <a:t>18/06/2020</a:t>
            </a:fld>
            <a:endParaRPr lang="es-ES" noProof="0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7" name="Marcador de fech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0B53A95-C164-465F-8DDB-0D17E8CC7FED}" type="datetime1">
              <a:rPr lang="es-ES" noProof="0" smtClean="0"/>
              <a:t>18/06/2020</a:t>
            </a:fld>
            <a:endParaRPr lang="es-ES" noProof="0"/>
          </a:p>
        </p:txBody>
      </p:sp>
      <p:sp>
        <p:nvSpPr>
          <p:cNvPr id="5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fech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C56DD75-1A16-451A-ACE5-ABD378244EAF}" type="datetime1">
              <a:rPr lang="es-ES" noProof="0" smtClean="0"/>
              <a:t>18/06/2020</a:t>
            </a:fld>
            <a:endParaRPr lang="es-ES" noProof="0"/>
          </a:p>
        </p:txBody>
      </p:sp>
      <p:sp>
        <p:nvSpPr>
          <p:cNvPr id="5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rtlCol="0" anchor="b"/>
          <a:lstStyle>
            <a:lvl1pPr algn="l">
              <a:defRPr sz="2400" b="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rtlCol="0"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 rtlCol="0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7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CCDC4D0-DB34-4FDC-9D35-9C0A9ECF9CA4}" type="datetime1">
              <a:rPr lang="es-ES" noProof="0" smtClean="0"/>
              <a:t>18/06/2020</a:t>
            </a:fld>
            <a:endParaRPr lang="es-ES" noProof="0"/>
          </a:p>
        </p:txBody>
      </p:sp>
      <p:sp>
        <p:nvSpPr>
          <p:cNvPr id="5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rtlCol="0" anchor="b">
            <a:normAutofit/>
          </a:bodyPr>
          <a:lstStyle>
            <a:lvl1pPr algn="l">
              <a:defRPr sz="3600" b="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imagen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 rtlCol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70E0B2E-8F66-4933-94D6-E51F377BA8D0}" type="datetime1">
              <a:rPr lang="es-ES" noProof="0" smtClean="0"/>
              <a:t>18/06/2020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Elipse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ángulo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Marcador de posición de 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pPr rtl="0"/>
            <a:fld id="{50C42EAE-78B4-4D94-85F6-4E595A9A734E}" type="datetime1">
              <a:rPr lang="es-ES" noProof="0" smtClean="0"/>
              <a:t>18/06/2020</a:t>
            </a:fld>
            <a:endParaRPr lang="es-ES" noProof="0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pPr rtl="0"/>
            <a:endParaRPr lang="es-ES" noProof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D57F1E4F-1CFF-5643-939E-02111984F56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ángulo 27">
            <a:extLst>
              <a:ext uri="{FF2B5EF4-FFF2-40B4-BE49-F238E27FC236}">
                <a16:creationId xmlns:a16="http://schemas.microsoft.com/office/drawing/2014/main" id="{A4322390-8B58-46BE-88EB-D9FD30C08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FE29227B-4703-4DAD-A51E-EBA7FE3BC5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0000"/>
          </a:blip>
          <a:srcRect l="4365" t="23391" r="472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5A42F1FE-7C96-4161-95B9-B9C1C51936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rtlCol="0">
            <a:normAutofit/>
          </a:bodyPr>
          <a:lstStyle/>
          <a:p>
            <a:r>
              <a:rPr lang="es-ES" dirty="0">
                <a:solidFill>
                  <a:schemeClr val="tx1"/>
                </a:solidFill>
              </a:rPr>
              <a:t>Clustering con Incertidumbre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8525207-C54B-46FA-899C-064FCA5943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rtlCol="0">
            <a:normAutofit/>
          </a:bodyPr>
          <a:lstStyle/>
          <a:p>
            <a:pPr rtl="0"/>
            <a:r>
              <a:rPr lang="es-ES" dirty="0">
                <a:solidFill>
                  <a:schemeClr val="tx1"/>
                </a:solidFill>
              </a:rPr>
              <a:t>Víctor muñoz Ramírez (vicmunram)</a:t>
            </a:r>
          </a:p>
          <a:p>
            <a:pPr rtl="0"/>
            <a:r>
              <a:rPr lang="es-ES" dirty="0">
                <a:solidFill>
                  <a:schemeClr val="tx1"/>
                </a:solidFill>
              </a:rPr>
              <a:t>Enrique reina Gutiérrez (enrreigut)</a:t>
            </a:r>
          </a:p>
        </p:txBody>
      </p:sp>
      <p:sp>
        <p:nvSpPr>
          <p:cNvPr id="30" name="Rectángulo 29">
            <a:extLst>
              <a:ext uri="{FF2B5EF4-FFF2-40B4-BE49-F238E27FC236}">
                <a16:creationId xmlns:a16="http://schemas.microsoft.com/office/drawing/2014/main" id="{C885E190-58DD-42DD-A4A8-401E15C92A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5129907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ángulo 31">
            <a:extLst>
              <a:ext uri="{FF2B5EF4-FFF2-40B4-BE49-F238E27FC236}">
                <a16:creationId xmlns:a16="http://schemas.microsoft.com/office/drawing/2014/main" id="{F747F1B4-B831-4277-8AB0-32767F7EB7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1"/>
          </a:p>
        </p:txBody>
      </p:sp>
      <p:sp>
        <p:nvSpPr>
          <p:cNvPr id="34" name="Forma libre 7">
            <a:extLst>
              <a:ext uri="{FF2B5EF4-FFF2-40B4-BE49-F238E27FC236}">
                <a16:creationId xmlns:a16="http://schemas.microsoft.com/office/drawing/2014/main" id="{D80CFA21-AB7C-4BEB-9BFF-05764FBBF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 rtl="0"/>
            <a:endParaRPr lang="es-ES" noProof="1">
              <a:solidFill>
                <a:schemeClr val="tx1"/>
              </a:solidFill>
            </a:endParaRPr>
          </a:p>
        </p:txBody>
      </p:sp>
      <p:sp>
        <p:nvSpPr>
          <p:cNvPr id="36" name="Rectángulo 35">
            <a:extLst>
              <a:ext uri="{FF2B5EF4-FFF2-40B4-BE49-F238E27FC236}">
                <a16:creationId xmlns:a16="http://schemas.microsoft.com/office/drawing/2014/main" id="{12F7E335-851A-4CAE-B09F-E657819D46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121D20A-AC91-40FB-9DD8-135D001E5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 rtlCol="0">
            <a:normAutofit/>
          </a:bodyPr>
          <a:lstStyle/>
          <a:p>
            <a:r>
              <a:rPr lang="es-ES" noProof="1">
                <a:solidFill>
                  <a:srgbClr val="EBEBEB"/>
                </a:solidFill>
              </a:rPr>
              <a:t>Resultados (IV)</a:t>
            </a:r>
          </a:p>
        </p:txBody>
      </p:sp>
      <p:sp>
        <p:nvSpPr>
          <p:cNvPr id="38" name="Forma libre: Forma 37">
            <a:extLst>
              <a:ext uri="{FF2B5EF4-FFF2-40B4-BE49-F238E27FC236}">
                <a16:creationId xmlns:a16="http://schemas.microsoft.com/office/drawing/2014/main" id="{10B541F0-7F6E-402E-84D8-CF96EACA5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" y="1762067"/>
            <a:ext cx="12192418" cy="5095933"/>
          </a:xfrm>
          <a:custGeom>
            <a:avLst/>
            <a:gdLst>
              <a:gd name="connsiteX0" fmla="*/ 1 w 12192418"/>
              <a:gd name="connsiteY0" fmla="*/ 0 h 5095933"/>
              <a:gd name="connsiteX1" fmla="*/ 71932 w 12192418"/>
              <a:gd name="connsiteY1" fmla="*/ 12261 h 5095933"/>
              <a:gd name="connsiteX2" fmla="*/ 282849 w 12192418"/>
              <a:gd name="connsiteY2" fmla="*/ 48343 h 5095933"/>
              <a:gd name="connsiteX3" fmla="*/ 436464 w 12192418"/>
              <a:gd name="connsiteY3" fmla="*/ 73565 h 5095933"/>
              <a:gd name="connsiteX4" fmla="*/ 619339 w 12192418"/>
              <a:gd name="connsiteY4" fmla="*/ 100188 h 5095933"/>
              <a:gd name="connsiteX5" fmla="*/ 836351 w 12192418"/>
              <a:gd name="connsiteY5" fmla="*/ 132066 h 5095933"/>
              <a:gd name="connsiteX6" fmla="*/ 1076528 w 12192418"/>
              <a:gd name="connsiteY6" fmla="*/ 165696 h 5095933"/>
              <a:gd name="connsiteX7" fmla="*/ 1347184 w 12192418"/>
              <a:gd name="connsiteY7" fmla="*/ 201077 h 5095933"/>
              <a:gd name="connsiteX8" fmla="*/ 1642223 w 12192418"/>
              <a:gd name="connsiteY8" fmla="*/ 238560 h 5095933"/>
              <a:gd name="connsiteX9" fmla="*/ 1962864 w 12192418"/>
              <a:gd name="connsiteY9" fmla="*/ 276043 h 5095933"/>
              <a:gd name="connsiteX10" fmla="*/ 2304232 w 12192418"/>
              <a:gd name="connsiteY10" fmla="*/ 314227 h 5095933"/>
              <a:gd name="connsiteX11" fmla="*/ 2672421 w 12192418"/>
              <a:gd name="connsiteY11" fmla="*/ 349608 h 5095933"/>
              <a:gd name="connsiteX12" fmla="*/ 3057678 w 12192418"/>
              <a:gd name="connsiteY12" fmla="*/ 383588 h 5095933"/>
              <a:gd name="connsiteX13" fmla="*/ 3464881 w 12192418"/>
              <a:gd name="connsiteY13" fmla="*/ 414415 h 5095933"/>
              <a:gd name="connsiteX14" fmla="*/ 3889152 w 12192418"/>
              <a:gd name="connsiteY14" fmla="*/ 443841 h 5095933"/>
              <a:gd name="connsiteX15" fmla="*/ 4331710 w 12192418"/>
              <a:gd name="connsiteY15" fmla="*/ 471515 h 5095933"/>
              <a:gd name="connsiteX16" fmla="*/ 4558476 w 12192418"/>
              <a:gd name="connsiteY16" fmla="*/ 481324 h 5095933"/>
              <a:gd name="connsiteX17" fmla="*/ 4790118 w 12192418"/>
              <a:gd name="connsiteY17" fmla="*/ 492183 h 5095933"/>
              <a:gd name="connsiteX18" fmla="*/ 5025418 w 12192418"/>
              <a:gd name="connsiteY18" fmla="*/ 502342 h 5095933"/>
              <a:gd name="connsiteX19" fmla="*/ 5261937 w 12192418"/>
              <a:gd name="connsiteY19" fmla="*/ 508998 h 5095933"/>
              <a:gd name="connsiteX20" fmla="*/ 5503332 w 12192418"/>
              <a:gd name="connsiteY20" fmla="*/ 514953 h 5095933"/>
              <a:gd name="connsiteX21" fmla="*/ 5747167 w 12192418"/>
              <a:gd name="connsiteY21" fmla="*/ 521259 h 5095933"/>
              <a:gd name="connsiteX22" fmla="*/ 5995877 w 12192418"/>
              <a:gd name="connsiteY22" fmla="*/ 525463 h 5095933"/>
              <a:gd name="connsiteX23" fmla="*/ 6247026 w 12192418"/>
              <a:gd name="connsiteY23" fmla="*/ 525463 h 5095933"/>
              <a:gd name="connsiteX24" fmla="*/ 6500613 w 12192418"/>
              <a:gd name="connsiteY24" fmla="*/ 527565 h 5095933"/>
              <a:gd name="connsiteX25" fmla="*/ 6756639 w 12192418"/>
              <a:gd name="connsiteY25" fmla="*/ 525463 h 5095933"/>
              <a:gd name="connsiteX26" fmla="*/ 7016322 w 12192418"/>
              <a:gd name="connsiteY26" fmla="*/ 521259 h 5095933"/>
              <a:gd name="connsiteX27" fmla="*/ 7276005 w 12192418"/>
              <a:gd name="connsiteY27" fmla="*/ 517406 h 5095933"/>
              <a:gd name="connsiteX28" fmla="*/ 7539345 w 12192418"/>
              <a:gd name="connsiteY28" fmla="*/ 508998 h 5095933"/>
              <a:gd name="connsiteX29" fmla="*/ 7805124 w 12192418"/>
              <a:gd name="connsiteY29" fmla="*/ 500241 h 5095933"/>
              <a:gd name="connsiteX30" fmla="*/ 8070903 w 12192418"/>
              <a:gd name="connsiteY30" fmla="*/ 490082 h 5095933"/>
              <a:gd name="connsiteX31" fmla="*/ 8339121 w 12192418"/>
              <a:gd name="connsiteY31" fmla="*/ 475719 h 5095933"/>
              <a:gd name="connsiteX32" fmla="*/ 8609776 w 12192418"/>
              <a:gd name="connsiteY32" fmla="*/ 458554 h 5095933"/>
              <a:gd name="connsiteX33" fmla="*/ 8881651 w 12192418"/>
              <a:gd name="connsiteY33" fmla="*/ 442089 h 5095933"/>
              <a:gd name="connsiteX34" fmla="*/ 9153526 w 12192418"/>
              <a:gd name="connsiteY34" fmla="*/ 421071 h 5095933"/>
              <a:gd name="connsiteX35" fmla="*/ 9429058 w 12192418"/>
              <a:gd name="connsiteY35" fmla="*/ 395849 h 5095933"/>
              <a:gd name="connsiteX36" fmla="*/ 9700933 w 12192418"/>
              <a:gd name="connsiteY36" fmla="*/ 370626 h 5095933"/>
              <a:gd name="connsiteX37" fmla="*/ 9977684 w 12192418"/>
              <a:gd name="connsiteY37" fmla="*/ 341551 h 5095933"/>
              <a:gd name="connsiteX38" fmla="*/ 10255655 w 12192418"/>
              <a:gd name="connsiteY38" fmla="*/ 309673 h 5095933"/>
              <a:gd name="connsiteX39" fmla="*/ 10529968 w 12192418"/>
              <a:gd name="connsiteY39" fmla="*/ 276043 h 5095933"/>
              <a:gd name="connsiteX40" fmla="*/ 10807939 w 12192418"/>
              <a:gd name="connsiteY40" fmla="*/ 236809 h 5095933"/>
              <a:gd name="connsiteX41" fmla="*/ 11084690 w 12192418"/>
              <a:gd name="connsiteY41" fmla="*/ 194772 h 5095933"/>
              <a:gd name="connsiteX42" fmla="*/ 11362661 w 12192418"/>
              <a:gd name="connsiteY42" fmla="*/ 153085 h 5095933"/>
              <a:gd name="connsiteX43" fmla="*/ 11639412 w 12192418"/>
              <a:gd name="connsiteY43" fmla="*/ 104392 h 5095933"/>
              <a:gd name="connsiteX44" fmla="*/ 11914945 w 12192418"/>
              <a:gd name="connsiteY44" fmla="*/ 54648 h 5095933"/>
              <a:gd name="connsiteX45" fmla="*/ 12191696 w 12192418"/>
              <a:gd name="connsiteY45" fmla="*/ 2452 h 5095933"/>
              <a:gd name="connsiteX46" fmla="*/ 12191696 w 12192418"/>
              <a:gd name="connsiteY46" fmla="*/ 2109542 h 5095933"/>
              <a:gd name="connsiteX47" fmla="*/ 12191999 w 12192418"/>
              <a:gd name="connsiteY47" fmla="*/ 2109542 h 5095933"/>
              <a:gd name="connsiteX48" fmla="*/ 12191999 w 12192418"/>
              <a:gd name="connsiteY48" fmla="*/ 2802467 h 5095933"/>
              <a:gd name="connsiteX49" fmla="*/ 12192418 w 12192418"/>
              <a:gd name="connsiteY49" fmla="*/ 2802467 h 5095933"/>
              <a:gd name="connsiteX50" fmla="*/ 12192418 w 12192418"/>
              <a:gd name="connsiteY50" fmla="*/ 5095933 h 5095933"/>
              <a:gd name="connsiteX51" fmla="*/ 1 w 12192418"/>
              <a:gd name="connsiteY51" fmla="*/ 5095933 h 5095933"/>
              <a:gd name="connsiteX52" fmla="*/ 1 w 12192418"/>
              <a:gd name="connsiteY52" fmla="*/ 4074529 h 5095933"/>
              <a:gd name="connsiteX53" fmla="*/ 0 w 12192418"/>
              <a:gd name="connsiteY53" fmla="*/ 4074529 h 5095933"/>
              <a:gd name="connsiteX54" fmla="*/ 0 w 12192418"/>
              <a:gd name="connsiteY54" fmla="*/ 2109542 h 5095933"/>
              <a:gd name="connsiteX55" fmla="*/ 1 w 12192418"/>
              <a:gd name="connsiteY55" fmla="*/ 2109542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418" h="5095933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4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7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109542"/>
                </a:lnTo>
                <a:lnTo>
                  <a:pt x="12191999" y="2109542"/>
                </a:lnTo>
                <a:lnTo>
                  <a:pt x="12191999" y="2802467"/>
                </a:lnTo>
                <a:lnTo>
                  <a:pt x="12192418" y="2802467"/>
                </a:lnTo>
                <a:lnTo>
                  <a:pt x="12192418" y="5095933"/>
                </a:lnTo>
                <a:lnTo>
                  <a:pt x="1" y="5095933"/>
                </a:lnTo>
                <a:lnTo>
                  <a:pt x="1" y="4074529"/>
                </a:lnTo>
                <a:lnTo>
                  <a:pt x="0" y="4074529"/>
                </a:lnTo>
                <a:lnTo>
                  <a:pt x="0" y="2109542"/>
                </a:lnTo>
                <a:lnTo>
                  <a:pt x="1" y="21095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C6330E27-9B67-445E-84D1-34442DCD4418}"/>
              </a:ext>
            </a:extLst>
          </p:cNvPr>
          <p:cNvSpPr txBox="1"/>
          <p:nvPr/>
        </p:nvSpPr>
        <p:spPr>
          <a:xfrm>
            <a:off x="5184531" y="6084558"/>
            <a:ext cx="18229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/>
              <a:t>Generaciones: 500</a:t>
            </a:r>
            <a:br>
              <a:rPr lang="es-ES" sz="1400" dirty="0"/>
            </a:br>
            <a:r>
              <a:rPr lang="es-ES" sz="1400" dirty="0"/>
              <a:t>Máx. </a:t>
            </a:r>
            <a:r>
              <a:rPr lang="es-ES" sz="1400" dirty="0" err="1"/>
              <a:t>It</a:t>
            </a:r>
            <a:r>
              <a:rPr lang="es-ES" sz="1400" dirty="0"/>
              <a:t>: 27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A7996E43-9282-4A98-90FF-221E17446BAF}"/>
              </a:ext>
            </a:extLst>
          </p:cNvPr>
          <p:cNvSpPr txBox="1"/>
          <p:nvPr/>
        </p:nvSpPr>
        <p:spPr>
          <a:xfrm>
            <a:off x="3316833" y="2580797"/>
            <a:ext cx="13276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/>
              <a:t>Circuncentro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7C0C0182-7B39-44A9-ACC0-73D75B2D713B}"/>
              </a:ext>
            </a:extLst>
          </p:cNvPr>
          <p:cNvSpPr txBox="1"/>
          <p:nvPr/>
        </p:nvSpPr>
        <p:spPr>
          <a:xfrm>
            <a:off x="7192490" y="2580797"/>
            <a:ext cx="10743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/>
              <a:t>Baricentro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F801C0B-A1FA-4A49-A274-0A806F17C2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1652" y="3190412"/>
            <a:ext cx="3237970" cy="2643924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5F02429E-9942-4B7F-838F-EDBA7CFFAD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1552" y="3190411"/>
            <a:ext cx="3177715" cy="264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7195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ángulo 31">
            <a:extLst>
              <a:ext uri="{FF2B5EF4-FFF2-40B4-BE49-F238E27FC236}">
                <a16:creationId xmlns:a16="http://schemas.microsoft.com/office/drawing/2014/main" id="{F747F1B4-B831-4277-8AB0-32767F7EB7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1"/>
          </a:p>
        </p:txBody>
      </p:sp>
      <p:sp>
        <p:nvSpPr>
          <p:cNvPr id="34" name="Forma libre 7">
            <a:extLst>
              <a:ext uri="{FF2B5EF4-FFF2-40B4-BE49-F238E27FC236}">
                <a16:creationId xmlns:a16="http://schemas.microsoft.com/office/drawing/2014/main" id="{D80CFA21-AB7C-4BEB-9BFF-05764FBBF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 rtl="0"/>
            <a:endParaRPr lang="es-ES" noProof="1">
              <a:solidFill>
                <a:schemeClr val="tx1"/>
              </a:solidFill>
            </a:endParaRPr>
          </a:p>
        </p:txBody>
      </p:sp>
      <p:sp>
        <p:nvSpPr>
          <p:cNvPr id="36" name="Rectángulo 35">
            <a:extLst>
              <a:ext uri="{FF2B5EF4-FFF2-40B4-BE49-F238E27FC236}">
                <a16:creationId xmlns:a16="http://schemas.microsoft.com/office/drawing/2014/main" id="{12F7E335-851A-4CAE-B09F-E657819D46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121D20A-AC91-40FB-9DD8-135D001E5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 rtlCol="0">
            <a:normAutofit/>
          </a:bodyPr>
          <a:lstStyle/>
          <a:p>
            <a:r>
              <a:rPr lang="es-ES" noProof="1">
                <a:solidFill>
                  <a:srgbClr val="EBEBEB"/>
                </a:solidFill>
              </a:rPr>
              <a:t>Resultados (V)</a:t>
            </a:r>
          </a:p>
        </p:txBody>
      </p:sp>
      <p:sp>
        <p:nvSpPr>
          <p:cNvPr id="38" name="Forma libre: Forma 37">
            <a:extLst>
              <a:ext uri="{FF2B5EF4-FFF2-40B4-BE49-F238E27FC236}">
                <a16:creationId xmlns:a16="http://schemas.microsoft.com/office/drawing/2014/main" id="{10B541F0-7F6E-402E-84D8-CF96EACA5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" y="1762067"/>
            <a:ext cx="12192418" cy="5095933"/>
          </a:xfrm>
          <a:custGeom>
            <a:avLst/>
            <a:gdLst>
              <a:gd name="connsiteX0" fmla="*/ 1 w 12192418"/>
              <a:gd name="connsiteY0" fmla="*/ 0 h 5095933"/>
              <a:gd name="connsiteX1" fmla="*/ 71932 w 12192418"/>
              <a:gd name="connsiteY1" fmla="*/ 12261 h 5095933"/>
              <a:gd name="connsiteX2" fmla="*/ 282849 w 12192418"/>
              <a:gd name="connsiteY2" fmla="*/ 48343 h 5095933"/>
              <a:gd name="connsiteX3" fmla="*/ 436464 w 12192418"/>
              <a:gd name="connsiteY3" fmla="*/ 73565 h 5095933"/>
              <a:gd name="connsiteX4" fmla="*/ 619339 w 12192418"/>
              <a:gd name="connsiteY4" fmla="*/ 100188 h 5095933"/>
              <a:gd name="connsiteX5" fmla="*/ 836351 w 12192418"/>
              <a:gd name="connsiteY5" fmla="*/ 132066 h 5095933"/>
              <a:gd name="connsiteX6" fmla="*/ 1076528 w 12192418"/>
              <a:gd name="connsiteY6" fmla="*/ 165696 h 5095933"/>
              <a:gd name="connsiteX7" fmla="*/ 1347184 w 12192418"/>
              <a:gd name="connsiteY7" fmla="*/ 201077 h 5095933"/>
              <a:gd name="connsiteX8" fmla="*/ 1642223 w 12192418"/>
              <a:gd name="connsiteY8" fmla="*/ 238560 h 5095933"/>
              <a:gd name="connsiteX9" fmla="*/ 1962864 w 12192418"/>
              <a:gd name="connsiteY9" fmla="*/ 276043 h 5095933"/>
              <a:gd name="connsiteX10" fmla="*/ 2304232 w 12192418"/>
              <a:gd name="connsiteY10" fmla="*/ 314227 h 5095933"/>
              <a:gd name="connsiteX11" fmla="*/ 2672421 w 12192418"/>
              <a:gd name="connsiteY11" fmla="*/ 349608 h 5095933"/>
              <a:gd name="connsiteX12" fmla="*/ 3057678 w 12192418"/>
              <a:gd name="connsiteY12" fmla="*/ 383588 h 5095933"/>
              <a:gd name="connsiteX13" fmla="*/ 3464881 w 12192418"/>
              <a:gd name="connsiteY13" fmla="*/ 414415 h 5095933"/>
              <a:gd name="connsiteX14" fmla="*/ 3889152 w 12192418"/>
              <a:gd name="connsiteY14" fmla="*/ 443841 h 5095933"/>
              <a:gd name="connsiteX15" fmla="*/ 4331710 w 12192418"/>
              <a:gd name="connsiteY15" fmla="*/ 471515 h 5095933"/>
              <a:gd name="connsiteX16" fmla="*/ 4558476 w 12192418"/>
              <a:gd name="connsiteY16" fmla="*/ 481324 h 5095933"/>
              <a:gd name="connsiteX17" fmla="*/ 4790118 w 12192418"/>
              <a:gd name="connsiteY17" fmla="*/ 492183 h 5095933"/>
              <a:gd name="connsiteX18" fmla="*/ 5025418 w 12192418"/>
              <a:gd name="connsiteY18" fmla="*/ 502342 h 5095933"/>
              <a:gd name="connsiteX19" fmla="*/ 5261937 w 12192418"/>
              <a:gd name="connsiteY19" fmla="*/ 508998 h 5095933"/>
              <a:gd name="connsiteX20" fmla="*/ 5503332 w 12192418"/>
              <a:gd name="connsiteY20" fmla="*/ 514953 h 5095933"/>
              <a:gd name="connsiteX21" fmla="*/ 5747167 w 12192418"/>
              <a:gd name="connsiteY21" fmla="*/ 521259 h 5095933"/>
              <a:gd name="connsiteX22" fmla="*/ 5995877 w 12192418"/>
              <a:gd name="connsiteY22" fmla="*/ 525463 h 5095933"/>
              <a:gd name="connsiteX23" fmla="*/ 6247026 w 12192418"/>
              <a:gd name="connsiteY23" fmla="*/ 525463 h 5095933"/>
              <a:gd name="connsiteX24" fmla="*/ 6500613 w 12192418"/>
              <a:gd name="connsiteY24" fmla="*/ 527565 h 5095933"/>
              <a:gd name="connsiteX25" fmla="*/ 6756639 w 12192418"/>
              <a:gd name="connsiteY25" fmla="*/ 525463 h 5095933"/>
              <a:gd name="connsiteX26" fmla="*/ 7016322 w 12192418"/>
              <a:gd name="connsiteY26" fmla="*/ 521259 h 5095933"/>
              <a:gd name="connsiteX27" fmla="*/ 7276005 w 12192418"/>
              <a:gd name="connsiteY27" fmla="*/ 517406 h 5095933"/>
              <a:gd name="connsiteX28" fmla="*/ 7539345 w 12192418"/>
              <a:gd name="connsiteY28" fmla="*/ 508998 h 5095933"/>
              <a:gd name="connsiteX29" fmla="*/ 7805124 w 12192418"/>
              <a:gd name="connsiteY29" fmla="*/ 500241 h 5095933"/>
              <a:gd name="connsiteX30" fmla="*/ 8070903 w 12192418"/>
              <a:gd name="connsiteY30" fmla="*/ 490082 h 5095933"/>
              <a:gd name="connsiteX31" fmla="*/ 8339121 w 12192418"/>
              <a:gd name="connsiteY31" fmla="*/ 475719 h 5095933"/>
              <a:gd name="connsiteX32" fmla="*/ 8609776 w 12192418"/>
              <a:gd name="connsiteY32" fmla="*/ 458554 h 5095933"/>
              <a:gd name="connsiteX33" fmla="*/ 8881651 w 12192418"/>
              <a:gd name="connsiteY33" fmla="*/ 442089 h 5095933"/>
              <a:gd name="connsiteX34" fmla="*/ 9153526 w 12192418"/>
              <a:gd name="connsiteY34" fmla="*/ 421071 h 5095933"/>
              <a:gd name="connsiteX35" fmla="*/ 9429058 w 12192418"/>
              <a:gd name="connsiteY35" fmla="*/ 395849 h 5095933"/>
              <a:gd name="connsiteX36" fmla="*/ 9700933 w 12192418"/>
              <a:gd name="connsiteY36" fmla="*/ 370626 h 5095933"/>
              <a:gd name="connsiteX37" fmla="*/ 9977684 w 12192418"/>
              <a:gd name="connsiteY37" fmla="*/ 341551 h 5095933"/>
              <a:gd name="connsiteX38" fmla="*/ 10255655 w 12192418"/>
              <a:gd name="connsiteY38" fmla="*/ 309673 h 5095933"/>
              <a:gd name="connsiteX39" fmla="*/ 10529968 w 12192418"/>
              <a:gd name="connsiteY39" fmla="*/ 276043 h 5095933"/>
              <a:gd name="connsiteX40" fmla="*/ 10807939 w 12192418"/>
              <a:gd name="connsiteY40" fmla="*/ 236809 h 5095933"/>
              <a:gd name="connsiteX41" fmla="*/ 11084690 w 12192418"/>
              <a:gd name="connsiteY41" fmla="*/ 194772 h 5095933"/>
              <a:gd name="connsiteX42" fmla="*/ 11362661 w 12192418"/>
              <a:gd name="connsiteY42" fmla="*/ 153085 h 5095933"/>
              <a:gd name="connsiteX43" fmla="*/ 11639412 w 12192418"/>
              <a:gd name="connsiteY43" fmla="*/ 104392 h 5095933"/>
              <a:gd name="connsiteX44" fmla="*/ 11914945 w 12192418"/>
              <a:gd name="connsiteY44" fmla="*/ 54648 h 5095933"/>
              <a:gd name="connsiteX45" fmla="*/ 12191696 w 12192418"/>
              <a:gd name="connsiteY45" fmla="*/ 2452 h 5095933"/>
              <a:gd name="connsiteX46" fmla="*/ 12191696 w 12192418"/>
              <a:gd name="connsiteY46" fmla="*/ 2109542 h 5095933"/>
              <a:gd name="connsiteX47" fmla="*/ 12191999 w 12192418"/>
              <a:gd name="connsiteY47" fmla="*/ 2109542 h 5095933"/>
              <a:gd name="connsiteX48" fmla="*/ 12191999 w 12192418"/>
              <a:gd name="connsiteY48" fmla="*/ 2802467 h 5095933"/>
              <a:gd name="connsiteX49" fmla="*/ 12192418 w 12192418"/>
              <a:gd name="connsiteY49" fmla="*/ 2802467 h 5095933"/>
              <a:gd name="connsiteX50" fmla="*/ 12192418 w 12192418"/>
              <a:gd name="connsiteY50" fmla="*/ 5095933 h 5095933"/>
              <a:gd name="connsiteX51" fmla="*/ 1 w 12192418"/>
              <a:gd name="connsiteY51" fmla="*/ 5095933 h 5095933"/>
              <a:gd name="connsiteX52" fmla="*/ 1 w 12192418"/>
              <a:gd name="connsiteY52" fmla="*/ 4074529 h 5095933"/>
              <a:gd name="connsiteX53" fmla="*/ 0 w 12192418"/>
              <a:gd name="connsiteY53" fmla="*/ 4074529 h 5095933"/>
              <a:gd name="connsiteX54" fmla="*/ 0 w 12192418"/>
              <a:gd name="connsiteY54" fmla="*/ 2109542 h 5095933"/>
              <a:gd name="connsiteX55" fmla="*/ 1 w 12192418"/>
              <a:gd name="connsiteY55" fmla="*/ 2109542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418" h="5095933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4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7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109542"/>
                </a:lnTo>
                <a:lnTo>
                  <a:pt x="12191999" y="2109542"/>
                </a:lnTo>
                <a:lnTo>
                  <a:pt x="12191999" y="2802467"/>
                </a:lnTo>
                <a:lnTo>
                  <a:pt x="12192418" y="2802467"/>
                </a:lnTo>
                <a:lnTo>
                  <a:pt x="12192418" y="5095933"/>
                </a:lnTo>
                <a:lnTo>
                  <a:pt x="1" y="5095933"/>
                </a:lnTo>
                <a:lnTo>
                  <a:pt x="1" y="4074529"/>
                </a:lnTo>
                <a:lnTo>
                  <a:pt x="0" y="4074529"/>
                </a:lnTo>
                <a:lnTo>
                  <a:pt x="0" y="2109542"/>
                </a:lnTo>
                <a:lnTo>
                  <a:pt x="1" y="21095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grpSp>
        <p:nvGrpSpPr>
          <p:cNvPr id="13" name="Grupo 12">
            <a:extLst>
              <a:ext uri="{FF2B5EF4-FFF2-40B4-BE49-F238E27FC236}">
                <a16:creationId xmlns:a16="http://schemas.microsoft.com/office/drawing/2014/main" id="{937F1598-C3A8-43AA-98B7-B32C85873222}"/>
              </a:ext>
            </a:extLst>
          </p:cNvPr>
          <p:cNvGrpSpPr/>
          <p:nvPr/>
        </p:nvGrpSpPr>
        <p:grpSpPr>
          <a:xfrm>
            <a:off x="397133" y="3442124"/>
            <a:ext cx="11397732" cy="2461531"/>
            <a:chOff x="323495" y="2356709"/>
            <a:chExt cx="11397732" cy="2461531"/>
          </a:xfrm>
        </p:grpSpPr>
        <p:pic>
          <p:nvPicPr>
            <p:cNvPr id="5" name="Imagen 4">
              <a:extLst>
                <a:ext uri="{FF2B5EF4-FFF2-40B4-BE49-F238E27FC236}">
                  <a16:creationId xmlns:a16="http://schemas.microsoft.com/office/drawing/2014/main" id="{AFC2CCAD-C36A-4322-81D3-DCCD289E746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652458" y="2356709"/>
              <a:ext cx="3068769" cy="2425711"/>
            </a:xfrm>
            <a:prstGeom prst="rect">
              <a:avLst/>
            </a:prstGeom>
          </p:spPr>
        </p:pic>
        <p:pic>
          <p:nvPicPr>
            <p:cNvPr id="9" name="Imagen 8">
              <a:extLst>
                <a:ext uri="{FF2B5EF4-FFF2-40B4-BE49-F238E27FC236}">
                  <a16:creationId xmlns:a16="http://schemas.microsoft.com/office/drawing/2014/main" id="{C5E49E74-4529-4B01-9AAB-061833C89C5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05787" y="2392529"/>
              <a:ext cx="3916597" cy="2425711"/>
            </a:xfrm>
            <a:prstGeom prst="rect">
              <a:avLst/>
            </a:prstGeom>
          </p:spPr>
        </p:pic>
        <p:pic>
          <p:nvPicPr>
            <p:cNvPr id="12" name="Imagen 11">
              <a:extLst>
                <a:ext uri="{FF2B5EF4-FFF2-40B4-BE49-F238E27FC236}">
                  <a16:creationId xmlns:a16="http://schemas.microsoft.com/office/drawing/2014/main" id="{FD617DE2-6343-4547-AF0A-1A2CB7B31B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23495" y="2392529"/>
              <a:ext cx="3552219" cy="23898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337668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ángulo 31">
            <a:extLst>
              <a:ext uri="{FF2B5EF4-FFF2-40B4-BE49-F238E27FC236}">
                <a16:creationId xmlns:a16="http://schemas.microsoft.com/office/drawing/2014/main" id="{F747F1B4-B831-4277-8AB0-32767F7EB7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1"/>
          </a:p>
        </p:txBody>
      </p:sp>
      <p:sp>
        <p:nvSpPr>
          <p:cNvPr id="34" name="Forma libre 7">
            <a:extLst>
              <a:ext uri="{FF2B5EF4-FFF2-40B4-BE49-F238E27FC236}">
                <a16:creationId xmlns:a16="http://schemas.microsoft.com/office/drawing/2014/main" id="{D80CFA21-AB7C-4BEB-9BFF-05764FBBF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 rtl="0"/>
            <a:endParaRPr lang="es-ES" noProof="1">
              <a:solidFill>
                <a:schemeClr val="tx1"/>
              </a:solidFill>
            </a:endParaRPr>
          </a:p>
        </p:txBody>
      </p:sp>
      <p:sp>
        <p:nvSpPr>
          <p:cNvPr id="36" name="Rectángulo 35">
            <a:extLst>
              <a:ext uri="{FF2B5EF4-FFF2-40B4-BE49-F238E27FC236}">
                <a16:creationId xmlns:a16="http://schemas.microsoft.com/office/drawing/2014/main" id="{12F7E335-851A-4CAE-B09F-E657819D46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121D20A-AC91-40FB-9DD8-135D001E5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 rtlCol="0">
            <a:normAutofit/>
          </a:bodyPr>
          <a:lstStyle/>
          <a:p>
            <a:r>
              <a:rPr lang="es-ES" noProof="1">
                <a:solidFill>
                  <a:srgbClr val="EBEBEB"/>
                </a:solidFill>
              </a:rPr>
              <a:t>Resultados (VI)</a:t>
            </a:r>
          </a:p>
        </p:txBody>
      </p:sp>
      <p:sp>
        <p:nvSpPr>
          <p:cNvPr id="38" name="Forma libre: Forma 37">
            <a:extLst>
              <a:ext uri="{FF2B5EF4-FFF2-40B4-BE49-F238E27FC236}">
                <a16:creationId xmlns:a16="http://schemas.microsoft.com/office/drawing/2014/main" id="{10B541F0-7F6E-402E-84D8-CF96EACA5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" y="1762067"/>
            <a:ext cx="12192418" cy="5095933"/>
          </a:xfrm>
          <a:custGeom>
            <a:avLst/>
            <a:gdLst>
              <a:gd name="connsiteX0" fmla="*/ 1 w 12192418"/>
              <a:gd name="connsiteY0" fmla="*/ 0 h 5095933"/>
              <a:gd name="connsiteX1" fmla="*/ 71932 w 12192418"/>
              <a:gd name="connsiteY1" fmla="*/ 12261 h 5095933"/>
              <a:gd name="connsiteX2" fmla="*/ 282849 w 12192418"/>
              <a:gd name="connsiteY2" fmla="*/ 48343 h 5095933"/>
              <a:gd name="connsiteX3" fmla="*/ 436464 w 12192418"/>
              <a:gd name="connsiteY3" fmla="*/ 73565 h 5095933"/>
              <a:gd name="connsiteX4" fmla="*/ 619339 w 12192418"/>
              <a:gd name="connsiteY4" fmla="*/ 100188 h 5095933"/>
              <a:gd name="connsiteX5" fmla="*/ 836351 w 12192418"/>
              <a:gd name="connsiteY5" fmla="*/ 132066 h 5095933"/>
              <a:gd name="connsiteX6" fmla="*/ 1076528 w 12192418"/>
              <a:gd name="connsiteY6" fmla="*/ 165696 h 5095933"/>
              <a:gd name="connsiteX7" fmla="*/ 1347184 w 12192418"/>
              <a:gd name="connsiteY7" fmla="*/ 201077 h 5095933"/>
              <a:gd name="connsiteX8" fmla="*/ 1642223 w 12192418"/>
              <a:gd name="connsiteY8" fmla="*/ 238560 h 5095933"/>
              <a:gd name="connsiteX9" fmla="*/ 1962864 w 12192418"/>
              <a:gd name="connsiteY9" fmla="*/ 276043 h 5095933"/>
              <a:gd name="connsiteX10" fmla="*/ 2304232 w 12192418"/>
              <a:gd name="connsiteY10" fmla="*/ 314227 h 5095933"/>
              <a:gd name="connsiteX11" fmla="*/ 2672421 w 12192418"/>
              <a:gd name="connsiteY11" fmla="*/ 349608 h 5095933"/>
              <a:gd name="connsiteX12" fmla="*/ 3057678 w 12192418"/>
              <a:gd name="connsiteY12" fmla="*/ 383588 h 5095933"/>
              <a:gd name="connsiteX13" fmla="*/ 3464881 w 12192418"/>
              <a:gd name="connsiteY13" fmla="*/ 414415 h 5095933"/>
              <a:gd name="connsiteX14" fmla="*/ 3889152 w 12192418"/>
              <a:gd name="connsiteY14" fmla="*/ 443841 h 5095933"/>
              <a:gd name="connsiteX15" fmla="*/ 4331710 w 12192418"/>
              <a:gd name="connsiteY15" fmla="*/ 471515 h 5095933"/>
              <a:gd name="connsiteX16" fmla="*/ 4558476 w 12192418"/>
              <a:gd name="connsiteY16" fmla="*/ 481324 h 5095933"/>
              <a:gd name="connsiteX17" fmla="*/ 4790118 w 12192418"/>
              <a:gd name="connsiteY17" fmla="*/ 492183 h 5095933"/>
              <a:gd name="connsiteX18" fmla="*/ 5025418 w 12192418"/>
              <a:gd name="connsiteY18" fmla="*/ 502342 h 5095933"/>
              <a:gd name="connsiteX19" fmla="*/ 5261937 w 12192418"/>
              <a:gd name="connsiteY19" fmla="*/ 508998 h 5095933"/>
              <a:gd name="connsiteX20" fmla="*/ 5503332 w 12192418"/>
              <a:gd name="connsiteY20" fmla="*/ 514953 h 5095933"/>
              <a:gd name="connsiteX21" fmla="*/ 5747167 w 12192418"/>
              <a:gd name="connsiteY21" fmla="*/ 521259 h 5095933"/>
              <a:gd name="connsiteX22" fmla="*/ 5995877 w 12192418"/>
              <a:gd name="connsiteY22" fmla="*/ 525463 h 5095933"/>
              <a:gd name="connsiteX23" fmla="*/ 6247026 w 12192418"/>
              <a:gd name="connsiteY23" fmla="*/ 525463 h 5095933"/>
              <a:gd name="connsiteX24" fmla="*/ 6500613 w 12192418"/>
              <a:gd name="connsiteY24" fmla="*/ 527565 h 5095933"/>
              <a:gd name="connsiteX25" fmla="*/ 6756639 w 12192418"/>
              <a:gd name="connsiteY25" fmla="*/ 525463 h 5095933"/>
              <a:gd name="connsiteX26" fmla="*/ 7016322 w 12192418"/>
              <a:gd name="connsiteY26" fmla="*/ 521259 h 5095933"/>
              <a:gd name="connsiteX27" fmla="*/ 7276005 w 12192418"/>
              <a:gd name="connsiteY27" fmla="*/ 517406 h 5095933"/>
              <a:gd name="connsiteX28" fmla="*/ 7539345 w 12192418"/>
              <a:gd name="connsiteY28" fmla="*/ 508998 h 5095933"/>
              <a:gd name="connsiteX29" fmla="*/ 7805124 w 12192418"/>
              <a:gd name="connsiteY29" fmla="*/ 500241 h 5095933"/>
              <a:gd name="connsiteX30" fmla="*/ 8070903 w 12192418"/>
              <a:gd name="connsiteY30" fmla="*/ 490082 h 5095933"/>
              <a:gd name="connsiteX31" fmla="*/ 8339121 w 12192418"/>
              <a:gd name="connsiteY31" fmla="*/ 475719 h 5095933"/>
              <a:gd name="connsiteX32" fmla="*/ 8609776 w 12192418"/>
              <a:gd name="connsiteY32" fmla="*/ 458554 h 5095933"/>
              <a:gd name="connsiteX33" fmla="*/ 8881651 w 12192418"/>
              <a:gd name="connsiteY33" fmla="*/ 442089 h 5095933"/>
              <a:gd name="connsiteX34" fmla="*/ 9153526 w 12192418"/>
              <a:gd name="connsiteY34" fmla="*/ 421071 h 5095933"/>
              <a:gd name="connsiteX35" fmla="*/ 9429058 w 12192418"/>
              <a:gd name="connsiteY35" fmla="*/ 395849 h 5095933"/>
              <a:gd name="connsiteX36" fmla="*/ 9700933 w 12192418"/>
              <a:gd name="connsiteY36" fmla="*/ 370626 h 5095933"/>
              <a:gd name="connsiteX37" fmla="*/ 9977684 w 12192418"/>
              <a:gd name="connsiteY37" fmla="*/ 341551 h 5095933"/>
              <a:gd name="connsiteX38" fmla="*/ 10255655 w 12192418"/>
              <a:gd name="connsiteY38" fmla="*/ 309673 h 5095933"/>
              <a:gd name="connsiteX39" fmla="*/ 10529968 w 12192418"/>
              <a:gd name="connsiteY39" fmla="*/ 276043 h 5095933"/>
              <a:gd name="connsiteX40" fmla="*/ 10807939 w 12192418"/>
              <a:gd name="connsiteY40" fmla="*/ 236809 h 5095933"/>
              <a:gd name="connsiteX41" fmla="*/ 11084690 w 12192418"/>
              <a:gd name="connsiteY41" fmla="*/ 194772 h 5095933"/>
              <a:gd name="connsiteX42" fmla="*/ 11362661 w 12192418"/>
              <a:gd name="connsiteY42" fmla="*/ 153085 h 5095933"/>
              <a:gd name="connsiteX43" fmla="*/ 11639412 w 12192418"/>
              <a:gd name="connsiteY43" fmla="*/ 104392 h 5095933"/>
              <a:gd name="connsiteX44" fmla="*/ 11914945 w 12192418"/>
              <a:gd name="connsiteY44" fmla="*/ 54648 h 5095933"/>
              <a:gd name="connsiteX45" fmla="*/ 12191696 w 12192418"/>
              <a:gd name="connsiteY45" fmla="*/ 2452 h 5095933"/>
              <a:gd name="connsiteX46" fmla="*/ 12191696 w 12192418"/>
              <a:gd name="connsiteY46" fmla="*/ 2109542 h 5095933"/>
              <a:gd name="connsiteX47" fmla="*/ 12191999 w 12192418"/>
              <a:gd name="connsiteY47" fmla="*/ 2109542 h 5095933"/>
              <a:gd name="connsiteX48" fmla="*/ 12191999 w 12192418"/>
              <a:gd name="connsiteY48" fmla="*/ 2802467 h 5095933"/>
              <a:gd name="connsiteX49" fmla="*/ 12192418 w 12192418"/>
              <a:gd name="connsiteY49" fmla="*/ 2802467 h 5095933"/>
              <a:gd name="connsiteX50" fmla="*/ 12192418 w 12192418"/>
              <a:gd name="connsiteY50" fmla="*/ 5095933 h 5095933"/>
              <a:gd name="connsiteX51" fmla="*/ 1 w 12192418"/>
              <a:gd name="connsiteY51" fmla="*/ 5095933 h 5095933"/>
              <a:gd name="connsiteX52" fmla="*/ 1 w 12192418"/>
              <a:gd name="connsiteY52" fmla="*/ 4074529 h 5095933"/>
              <a:gd name="connsiteX53" fmla="*/ 0 w 12192418"/>
              <a:gd name="connsiteY53" fmla="*/ 4074529 h 5095933"/>
              <a:gd name="connsiteX54" fmla="*/ 0 w 12192418"/>
              <a:gd name="connsiteY54" fmla="*/ 2109542 h 5095933"/>
              <a:gd name="connsiteX55" fmla="*/ 1 w 12192418"/>
              <a:gd name="connsiteY55" fmla="*/ 2109542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418" h="5095933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4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7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109542"/>
                </a:lnTo>
                <a:lnTo>
                  <a:pt x="12191999" y="2109542"/>
                </a:lnTo>
                <a:lnTo>
                  <a:pt x="12191999" y="2802467"/>
                </a:lnTo>
                <a:lnTo>
                  <a:pt x="12192418" y="2802467"/>
                </a:lnTo>
                <a:lnTo>
                  <a:pt x="12192418" y="5095933"/>
                </a:lnTo>
                <a:lnTo>
                  <a:pt x="1" y="5095933"/>
                </a:lnTo>
                <a:lnTo>
                  <a:pt x="1" y="4074529"/>
                </a:lnTo>
                <a:lnTo>
                  <a:pt x="0" y="4074529"/>
                </a:lnTo>
                <a:lnTo>
                  <a:pt x="0" y="2109542"/>
                </a:lnTo>
                <a:lnTo>
                  <a:pt x="1" y="21095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DBB9F9D4-83F8-4082-991D-578465D1DDA3}"/>
              </a:ext>
            </a:extLst>
          </p:cNvPr>
          <p:cNvSpPr txBox="1"/>
          <p:nvPr/>
        </p:nvSpPr>
        <p:spPr>
          <a:xfrm>
            <a:off x="10073617" y="3223172"/>
            <a:ext cx="18229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/>
              <a:t>Generaciones: 200</a:t>
            </a:r>
            <a:br>
              <a:rPr lang="es-ES" sz="1400" dirty="0"/>
            </a:br>
            <a:r>
              <a:rPr lang="es-ES" sz="1400" dirty="0"/>
              <a:t>Máx. </a:t>
            </a:r>
            <a:r>
              <a:rPr lang="es-ES" sz="1400" dirty="0" err="1"/>
              <a:t>It</a:t>
            </a:r>
            <a:r>
              <a:rPr lang="es-ES" sz="1400" dirty="0"/>
              <a:t>: 27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C6330E27-9B67-445E-84D1-34442DCD4418}"/>
              </a:ext>
            </a:extLst>
          </p:cNvPr>
          <p:cNvSpPr txBox="1"/>
          <p:nvPr/>
        </p:nvSpPr>
        <p:spPr>
          <a:xfrm>
            <a:off x="10073617" y="5266186"/>
            <a:ext cx="16241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/>
              <a:t>Generaciones: 1</a:t>
            </a:r>
            <a:br>
              <a:rPr lang="es-ES" sz="1400" dirty="0"/>
            </a:br>
            <a:r>
              <a:rPr lang="es-ES" sz="1400" dirty="0"/>
              <a:t>Máx. </a:t>
            </a:r>
            <a:r>
              <a:rPr lang="es-ES" sz="1400" dirty="0" err="1"/>
              <a:t>It</a:t>
            </a:r>
            <a:r>
              <a:rPr lang="es-ES" sz="1400" dirty="0"/>
              <a:t>: 27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A7996E43-9282-4A98-90FF-221E17446BAF}"/>
              </a:ext>
            </a:extLst>
          </p:cNvPr>
          <p:cNvSpPr txBox="1"/>
          <p:nvPr/>
        </p:nvSpPr>
        <p:spPr>
          <a:xfrm>
            <a:off x="4071742" y="2286162"/>
            <a:ext cx="13276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/>
              <a:t>Circuncentro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7C0C0182-7B39-44A9-ACC0-73D75B2D713B}"/>
              </a:ext>
            </a:extLst>
          </p:cNvPr>
          <p:cNvSpPr txBox="1"/>
          <p:nvPr/>
        </p:nvSpPr>
        <p:spPr>
          <a:xfrm>
            <a:off x="7428748" y="2278721"/>
            <a:ext cx="10743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/>
              <a:t>Baricentro</a:t>
            </a:r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B34C2DC5-D1BE-4F1D-9C6D-8A10809989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8456" y="4663791"/>
            <a:ext cx="2416864" cy="1988478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A5D6BF24-D9CF-4F60-AABF-54246BFBF4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5419" y="4680569"/>
            <a:ext cx="2407265" cy="1958667"/>
          </a:xfrm>
          <a:prstGeom prst="rect">
            <a:avLst/>
          </a:prstGeom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458916EF-CDE2-452E-9715-581CF2366B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3804" y="2627439"/>
            <a:ext cx="2546498" cy="2028010"/>
          </a:xfrm>
          <a:prstGeom prst="rect">
            <a:avLst/>
          </a:prstGeom>
        </p:spPr>
      </p:pic>
      <p:pic>
        <p:nvPicPr>
          <p:cNvPr id="26" name="Imagen 25">
            <a:extLst>
              <a:ext uri="{FF2B5EF4-FFF2-40B4-BE49-F238E27FC236}">
                <a16:creationId xmlns:a16="http://schemas.microsoft.com/office/drawing/2014/main" id="{399CDAF8-49BA-4CB3-9BB2-A86889F312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16402" y="2609327"/>
            <a:ext cx="2483988" cy="1988478"/>
          </a:xfrm>
          <a:prstGeom prst="rect">
            <a:avLst/>
          </a:prstGeom>
        </p:spPr>
      </p:pic>
      <p:pic>
        <p:nvPicPr>
          <p:cNvPr id="28" name="Imagen 27">
            <a:extLst>
              <a:ext uri="{FF2B5EF4-FFF2-40B4-BE49-F238E27FC236}">
                <a16:creationId xmlns:a16="http://schemas.microsoft.com/office/drawing/2014/main" id="{050F07F4-AF4B-44BD-8F41-294037F9C7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1701" y="4797869"/>
            <a:ext cx="2947349" cy="1988477"/>
          </a:xfrm>
          <a:prstGeom prst="rect">
            <a:avLst/>
          </a:prstGeom>
        </p:spPr>
      </p:pic>
      <p:pic>
        <p:nvPicPr>
          <p:cNvPr id="29" name="Imagen 28">
            <a:extLst>
              <a:ext uri="{FF2B5EF4-FFF2-40B4-BE49-F238E27FC236}">
                <a16:creationId xmlns:a16="http://schemas.microsoft.com/office/drawing/2014/main" id="{FD45A7C4-874A-4550-BB1C-ED013BA8A8B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410" y="2331609"/>
            <a:ext cx="3117592" cy="2206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3049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ángulo 31">
            <a:extLst>
              <a:ext uri="{FF2B5EF4-FFF2-40B4-BE49-F238E27FC236}">
                <a16:creationId xmlns:a16="http://schemas.microsoft.com/office/drawing/2014/main" id="{F747F1B4-B831-4277-8AB0-32767F7EB7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1"/>
          </a:p>
        </p:txBody>
      </p:sp>
      <p:sp>
        <p:nvSpPr>
          <p:cNvPr id="34" name="Forma libre 7">
            <a:extLst>
              <a:ext uri="{FF2B5EF4-FFF2-40B4-BE49-F238E27FC236}">
                <a16:creationId xmlns:a16="http://schemas.microsoft.com/office/drawing/2014/main" id="{D80CFA21-AB7C-4BEB-9BFF-05764FBBF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 rtl="0"/>
            <a:endParaRPr lang="es-ES" noProof="1">
              <a:solidFill>
                <a:schemeClr val="tx1"/>
              </a:solidFill>
            </a:endParaRPr>
          </a:p>
        </p:txBody>
      </p:sp>
      <p:sp>
        <p:nvSpPr>
          <p:cNvPr id="36" name="Rectángulo 35">
            <a:extLst>
              <a:ext uri="{FF2B5EF4-FFF2-40B4-BE49-F238E27FC236}">
                <a16:creationId xmlns:a16="http://schemas.microsoft.com/office/drawing/2014/main" id="{12F7E335-851A-4CAE-B09F-E657819D46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121D20A-AC91-40FB-9DD8-135D001E5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 rtlCol="0">
            <a:normAutofit/>
          </a:bodyPr>
          <a:lstStyle/>
          <a:p>
            <a:r>
              <a:rPr lang="es-ES" noProof="1">
                <a:solidFill>
                  <a:srgbClr val="EBEBEB"/>
                </a:solidFill>
              </a:rPr>
              <a:t>Resultados (VII)</a:t>
            </a:r>
          </a:p>
        </p:txBody>
      </p:sp>
      <p:sp>
        <p:nvSpPr>
          <p:cNvPr id="38" name="Forma libre: Forma 37">
            <a:extLst>
              <a:ext uri="{FF2B5EF4-FFF2-40B4-BE49-F238E27FC236}">
                <a16:creationId xmlns:a16="http://schemas.microsoft.com/office/drawing/2014/main" id="{10B541F0-7F6E-402E-84D8-CF96EACA5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" y="1762067"/>
            <a:ext cx="12192418" cy="5095933"/>
          </a:xfrm>
          <a:custGeom>
            <a:avLst/>
            <a:gdLst>
              <a:gd name="connsiteX0" fmla="*/ 1 w 12192418"/>
              <a:gd name="connsiteY0" fmla="*/ 0 h 5095933"/>
              <a:gd name="connsiteX1" fmla="*/ 71932 w 12192418"/>
              <a:gd name="connsiteY1" fmla="*/ 12261 h 5095933"/>
              <a:gd name="connsiteX2" fmla="*/ 282849 w 12192418"/>
              <a:gd name="connsiteY2" fmla="*/ 48343 h 5095933"/>
              <a:gd name="connsiteX3" fmla="*/ 436464 w 12192418"/>
              <a:gd name="connsiteY3" fmla="*/ 73565 h 5095933"/>
              <a:gd name="connsiteX4" fmla="*/ 619339 w 12192418"/>
              <a:gd name="connsiteY4" fmla="*/ 100188 h 5095933"/>
              <a:gd name="connsiteX5" fmla="*/ 836351 w 12192418"/>
              <a:gd name="connsiteY5" fmla="*/ 132066 h 5095933"/>
              <a:gd name="connsiteX6" fmla="*/ 1076528 w 12192418"/>
              <a:gd name="connsiteY6" fmla="*/ 165696 h 5095933"/>
              <a:gd name="connsiteX7" fmla="*/ 1347184 w 12192418"/>
              <a:gd name="connsiteY7" fmla="*/ 201077 h 5095933"/>
              <a:gd name="connsiteX8" fmla="*/ 1642223 w 12192418"/>
              <a:gd name="connsiteY8" fmla="*/ 238560 h 5095933"/>
              <a:gd name="connsiteX9" fmla="*/ 1962864 w 12192418"/>
              <a:gd name="connsiteY9" fmla="*/ 276043 h 5095933"/>
              <a:gd name="connsiteX10" fmla="*/ 2304232 w 12192418"/>
              <a:gd name="connsiteY10" fmla="*/ 314227 h 5095933"/>
              <a:gd name="connsiteX11" fmla="*/ 2672421 w 12192418"/>
              <a:gd name="connsiteY11" fmla="*/ 349608 h 5095933"/>
              <a:gd name="connsiteX12" fmla="*/ 3057678 w 12192418"/>
              <a:gd name="connsiteY12" fmla="*/ 383588 h 5095933"/>
              <a:gd name="connsiteX13" fmla="*/ 3464881 w 12192418"/>
              <a:gd name="connsiteY13" fmla="*/ 414415 h 5095933"/>
              <a:gd name="connsiteX14" fmla="*/ 3889152 w 12192418"/>
              <a:gd name="connsiteY14" fmla="*/ 443841 h 5095933"/>
              <a:gd name="connsiteX15" fmla="*/ 4331710 w 12192418"/>
              <a:gd name="connsiteY15" fmla="*/ 471515 h 5095933"/>
              <a:gd name="connsiteX16" fmla="*/ 4558476 w 12192418"/>
              <a:gd name="connsiteY16" fmla="*/ 481324 h 5095933"/>
              <a:gd name="connsiteX17" fmla="*/ 4790118 w 12192418"/>
              <a:gd name="connsiteY17" fmla="*/ 492183 h 5095933"/>
              <a:gd name="connsiteX18" fmla="*/ 5025418 w 12192418"/>
              <a:gd name="connsiteY18" fmla="*/ 502342 h 5095933"/>
              <a:gd name="connsiteX19" fmla="*/ 5261937 w 12192418"/>
              <a:gd name="connsiteY19" fmla="*/ 508998 h 5095933"/>
              <a:gd name="connsiteX20" fmla="*/ 5503332 w 12192418"/>
              <a:gd name="connsiteY20" fmla="*/ 514953 h 5095933"/>
              <a:gd name="connsiteX21" fmla="*/ 5747167 w 12192418"/>
              <a:gd name="connsiteY21" fmla="*/ 521259 h 5095933"/>
              <a:gd name="connsiteX22" fmla="*/ 5995877 w 12192418"/>
              <a:gd name="connsiteY22" fmla="*/ 525463 h 5095933"/>
              <a:gd name="connsiteX23" fmla="*/ 6247026 w 12192418"/>
              <a:gd name="connsiteY23" fmla="*/ 525463 h 5095933"/>
              <a:gd name="connsiteX24" fmla="*/ 6500613 w 12192418"/>
              <a:gd name="connsiteY24" fmla="*/ 527565 h 5095933"/>
              <a:gd name="connsiteX25" fmla="*/ 6756639 w 12192418"/>
              <a:gd name="connsiteY25" fmla="*/ 525463 h 5095933"/>
              <a:gd name="connsiteX26" fmla="*/ 7016322 w 12192418"/>
              <a:gd name="connsiteY26" fmla="*/ 521259 h 5095933"/>
              <a:gd name="connsiteX27" fmla="*/ 7276005 w 12192418"/>
              <a:gd name="connsiteY27" fmla="*/ 517406 h 5095933"/>
              <a:gd name="connsiteX28" fmla="*/ 7539345 w 12192418"/>
              <a:gd name="connsiteY28" fmla="*/ 508998 h 5095933"/>
              <a:gd name="connsiteX29" fmla="*/ 7805124 w 12192418"/>
              <a:gd name="connsiteY29" fmla="*/ 500241 h 5095933"/>
              <a:gd name="connsiteX30" fmla="*/ 8070903 w 12192418"/>
              <a:gd name="connsiteY30" fmla="*/ 490082 h 5095933"/>
              <a:gd name="connsiteX31" fmla="*/ 8339121 w 12192418"/>
              <a:gd name="connsiteY31" fmla="*/ 475719 h 5095933"/>
              <a:gd name="connsiteX32" fmla="*/ 8609776 w 12192418"/>
              <a:gd name="connsiteY32" fmla="*/ 458554 h 5095933"/>
              <a:gd name="connsiteX33" fmla="*/ 8881651 w 12192418"/>
              <a:gd name="connsiteY33" fmla="*/ 442089 h 5095933"/>
              <a:gd name="connsiteX34" fmla="*/ 9153526 w 12192418"/>
              <a:gd name="connsiteY34" fmla="*/ 421071 h 5095933"/>
              <a:gd name="connsiteX35" fmla="*/ 9429058 w 12192418"/>
              <a:gd name="connsiteY35" fmla="*/ 395849 h 5095933"/>
              <a:gd name="connsiteX36" fmla="*/ 9700933 w 12192418"/>
              <a:gd name="connsiteY36" fmla="*/ 370626 h 5095933"/>
              <a:gd name="connsiteX37" fmla="*/ 9977684 w 12192418"/>
              <a:gd name="connsiteY37" fmla="*/ 341551 h 5095933"/>
              <a:gd name="connsiteX38" fmla="*/ 10255655 w 12192418"/>
              <a:gd name="connsiteY38" fmla="*/ 309673 h 5095933"/>
              <a:gd name="connsiteX39" fmla="*/ 10529968 w 12192418"/>
              <a:gd name="connsiteY39" fmla="*/ 276043 h 5095933"/>
              <a:gd name="connsiteX40" fmla="*/ 10807939 w 12192418"/>
              <a:gd name="connsiteY40" fmla="*/ 236809 h 5095933"/>
              <a:gd name="connsiteX41" fmla="*/ 11084690 w 12192418"/>
              <a:gd name="connsiteY41" fmla="*/ 194772 h 5095933"/>
              <a:gd name="connsiteX42" fmla="*/ 11362661 w 12192418"/>
              <a:gd name="connsiteY42" fmla="*/ 153085 h 5095933"/>
              <a:gd name="connsiteX43" fmla="*/ 11639412 w 12192418"/>
              <a:gd name="connsiteY43" fmla="*/ 104392 h 5095933"/>
              <a:gd name="connsiteX44" fmla="*/ 11914945 w 12192418"/>
              <a:gd name="connsiteY44" fmla="*/ 54648 h 5095933"/>
              <a:gd name="connsiteX45" fmla="*/ 12191696 w 12192418"/>
              <a:gd name="connsiteY45" fmla="*/ 2452 h 5095933"/>
              <a:gd name="connsiteX46" fmla="*/ 12191696 w 12192418"/>
              <a:gd name="connsiteY46" fmla="*/ 2109542 h 5095933"/>
              <a:gd name="connsiteX47" fmla="*/ 12191999 w 12192418"/>
              <a:gd name="connsiteY47" fmla="*/ 2109542 h 5095933"/>
              <a:gd name="connsiteX48" fmla="*/ 12191999 w 12192418"/>
              <a:gd name="connsiteY48" fmla="*/ 2802467 h 5095933"/>
              <a:gd name="connsiteX49" fmla="*/ 12192418 w 12192418"/>
              <a:gd name="connsiteY49" fmla="*/ 2802467 h 5095933"/>
              <a:gd name="connsiteX50" fmla="*/ 12192418 w 12192418"/>
              <a:gd name="connsiteY50" fmla="*/ 5095933 h 5095933"/>
              <a:gd name="connsiteX51" fmla="*/ 1 w 12192418"/>
              <a:gd name="connsiteY51" fmla="*/ 5095933 h 5095933"/>
              <a:gd name="connsiteX52" fmla="*/ 1 w 12192418"/>
              <a:gd name="connsiteY52" fmla="*/ 4074529 h 5095933"/>
              <a:gd name="connsiteX53" fmla="*/ 0 w 12192418"/>
              <a:gd name="connsiteY53" fmla="*/ 4074529 h 5095933"/>
              <a:gd name="connsiteX54" fmla="*/ 0 w 12192418"/>
              <a:gd name="connsiteY54" fmla="*/ 2109542 h 5095933"/>
              <a:gd name="connsiteX55" fmla="*/ 1 w 12192418"/>
              <a:gd name="connsiteY55" fmla="*/ 2109542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418" h="5095933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4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7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109542"/>
                </a:lnTo>
                <a:lnTo>
                  <a:pt x="12191999" y="2109542"/>
                </a:lnTo>
                <a:lnTo>
                  <a:pt x="12191999" y="2802467"/>
                </a:lnTo>
                <a:lnTo>
                  <a:pt x="12192418" y="2802467"/>
                </a:lnTo>
                <a:lnTo>
                  <a:pt x="12192418" y="5095933"/>
                </a:lnTo>
                <a:lnTo>
                  <a:pt x="1" y="5095933"/>
                </a:lnTo>
                <a:lnTo>
                  <a:pt x="1" y="4074529"/>
                </a:lnTo>
                <a:lnTo>
                  <a:pt x="0" y="4074529"/>
                </a:lnTo>
                <a:lnTo>
                  <a:pt x="0" y="2109542"/>
                </a:lnTo>
                <a:lnTo>
                  <a:pt x="1" y="21095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grpSp>
        <p:nvGrpSpPr>
          <p:cNvPr id="13" name="Grupo 12">
            <a:extLst>
              <a:ext uri="{FF2B5EF4-FFF2-40B4-BE49-F238E27FC236}">
                <a16:creationId xmlns:a16="http://schemas.microsoft.com/office/drawing/2014/main" id="{F1469582-5E44-4B92-9131-6C472D14DA8B}"/>
              </a:ext>
            </a:extLst>
          </p:cNvPr>
          <p:cNvGrpSpPr/>
          <p:nvPr/>
        </p:nvGrpSpPr>
        <p:grpSpPr>
          <a:xfrm>
            <a:off x="253067" y="3234088"/>
            <a:ext cx="11685864" cy="2675986"/>
            <a:chOff x="0" y="3324271"/>
            <a:chExt cx="12090960" cy="2768750"/>
          </a:xfrm>
        </p:grpSpPr>
        <p:pic>
          <p:nvPicPr>
            <p:cNvPr id="5" name="Imagen 4">
              <a:extLst>
                <a:ext uri="{FF2B5EF4-FFF2-40B4-BE49-F238E27FC236}">
                  <a16:creationId xmlns:a16="http://schemas.microsoft.com/office/drawing/2014/main" id="{4D00149D-79C9-43F0-8EFB-1FE15FD2857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59374" y="3499831"/>
              <a:ext cx="4159374" cy="2593190"/>
            </a:xfrm>
            <a:prstGeom prst="rect">
              <a:avLst/>
            </a:prstGeom>
          </p:spPr>
        </p:pic>
        <p:pic>
          <p:nvPicPr>
            <p:cNvPr id="9" name="Imagen 8">
              <a:extLst>
                <a:ext uri="{FF2B5EF4-FFF2-40B4-BE49-F238E27FC236}">
                  <a16:creationId xmlns:a16="http://schemas.microsoft.com/office/drawing/2014/main" id="{5225983A-98EE-4030-AF9E-C81D69C65E1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3445411"/>
              <a:ext cx="3841764" cy="2593190"/>
            </a:xfrm>
            <a:prstGeom prst="rect">
              <a:avLst/>
            </a:prstGeom>
          </p:spPr>
        </p:pic>
        <p:pic>
          <p:nvPicPr>
            <p:cNvPr id="12" name="Imagen 11">
              <a:extLst>
                <a:ext uri="{FF2B5EF4-FFF2-40B4-BE49-F238E27FC236}">
                  <a16:creationId xmlns:a16="http://schemas.microsoft.com/office/drawing/2014/main" id="{819D3E0F-0C12-4477-A0E8-2BE2B30A320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636358" y="3324271"/>
              <a:ext cx="3454602" cy="271433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68635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ángulo 31">
            <a:extLst>
              <a:ext uri="{FF2B5EF4-FFF2-40B4-BE49-F238E27FC236}">
                <a16:creationId xmlns:a16="http://schemas.microsoft.com/office/drawing/2014/main" id="{F747F1B4-B831-4277-8AB0-32767F7EB7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1"/>
          </a:p>
        </p:txBody>
      </p:sp>
      <p:sp>
        <p:nvSpPr>
          <p:cNvPr id="34" name="Forma libre 7">
            <a:extLst>
              <a:ext uri="{FF2B5EF4-FFF2-40B4-BE49-F238E27FC236}">
                <a16:creationId xmlns:a16="http://schemas.microsoft.com/office/drawing/2014/main" id="{D80CFA21-AB7C-4BEB-9BFF-05764FBBF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 rtl="0"/>
            <a:endParaRPr lang="es-ES" noProof="1">
              <a:solidFill>
                <a:schemeClr val="tx1"/>
              </a:solidFill>
            </a:endParaRPr>
          </a:p>
        </p:txBody>
      </p:sp>
      <p:sp>
        <p:nvSpPr>
          <p:cNvPr id="36" name="Rectángulo 35">
            <a:extLst>
              <a:ext uri="{FF2B5EF4-FFF2-40B4-BE49-F238E27FC236}">
                <a16:creationId xmlns:a16="http://schemas.microsoft.com/office/drawing/2014/main" id="{12F7E335-851A-4CAE-B09F-E657819D46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121D20A-AC91-40FB-9DD8-135D001E5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 rtlCol="0">
            <a:normAutofit/>
          </a:bodyPr>
          <a:lstStyle/>
          <a:p>
            <a:r>
              <a:rPr lang="es-ES" noProof="1">
                <a:solidFill>
                  <a:srgbClr val="EBEBEB"/>
                </a:solidFill>
              </a:rPr>
              <a:t>Conclusiones(I)</a:t>
            </a:r>
          </a:p>
        </p:txBody>
      </p:sp>
      <p:sp>
        <p:nvSpPr>
          <p:cNvPr id="38" name="Forma libre: Forma 37">
            <a:extLst>
              <a:ext uri="{FF2B5EF4-FFF2-40B4-BE49-F238E27FC236}">
                <a16:creationId xmlns:a16="http://schemas.microsoft.com/office/drawing/2014/main" id="{10B541F0-7F6E-402E-84D8-CF96EACA5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" y="1762067"/>
            <a:ext cx="12192418" cy="5095933"/>
          </a:xfrm>
          <a:custGeom>
            <a:avLst/>
            <a:gdLst>
              <a:gd name="connsiteX0" fmla="*/ 1 w 12192418"/>
              <a:gd name="connsiteY0" fmla="*/ 0 h 5095933"/>
              <a:gd name="connsiteX1" fmla="*/ 71932 w 12192418"/>
              <a:gd name="connsiteY1" fmla="*/ 12261 h 5095933"/>
              <a:gd name="connsiteX2" fmla="*/ 282849 w 12192418"/>
              <a:gd name="connsiteY2" fmla="*/ 48343 h 5095933"/>
              <a:gd name="connsiteX3" fmla="*/ 436464 w 12192418"/>
              <a:gd name="connsiteY3" fmla="*/ 73565 h 5095933"/>
              <a:gd name="connsiteX4" fmla="*/ 619339 w 12192418"/>
              <a:gd name="connsiteY4" fmla="*/ 100188 h 5095933"/>
              <a:gd name="connsiteX5" fmla="*/ 836351 w 12192418"/>
              <a:gd name="connsiteY5" fmla="*/ 132066 h 5095933"/>
              <a:gd name="connsiteX6" fmla="*/ 1076528 w 12192418"/>
              <a:gd name="connsiteY6" fmla="*/ 165696 h 5095933"/>
              <a:gd name="connsiteX7" fmla="*/ 1347184 w 12192418"/>
              <a:gd name="connsiteY7" fmla="*/ 201077 h 5095933"/>
              <a:gd name="connsiteX8" fmla="*/ 1642223 w 12192418"/>
              <a:gd name="connsiteY8" fmla="*/ 238560 h 5095933"/>
              <a:gd name="connsiteX9" fmla="*/ 1962864 w 12192418"/>
              <a:gd name="connsiteY9" fmla="*/ 276043 h 5095933"/>
              <a:gd name="connsiteX10" fmla="*/ 2304232 w 12192418"/>
              <a:gd name="connsiteY10" fmla="*/ 314227 h 5095933"/>
              <a:gd name="connsiteX11" fmla="*/ 2672421 w 12192418"/>
              <a:gd name="connsiteY11" fmla="*/ 349608 h 5095933"/>
              <a:gd name="connsiteX12" fmla="*/ 3057678 w 12192418"/>
              <a:gd name="connsiteY12" fmla="*/ 383588 h 5095933"/>
              <a:gd name="connsiteX13" fmla="*/ 3464881 w 12192418"/>
              <a:gd name="connsiteY13" fmla="*/ 414415 h 5095933"/>
              <a:gd name="connsiteX14" fmla="*/ 3889152 w 12192418"/>
              <a:gd name="connsiteY14" fmla="*/ 443841 h 5095933"/>
              <a:gd name="connsiteX15" fmla="*/ 4331710 w 12192418"/>
              <a:gd name="connsiteY15" fmla="*/ 471515 h 5095933"/>
              <a:gd name="connsiteX16" fmla="*/ 4558476 w 12192418"/>
              <a:gd name="connsiteY16" fmla="*/ 481324 h 5095933"/>
              <a:gd name="connsiteX17" fmla="*/ 4790118 w 12192418"/>
              <a:gd name="connsiteY17" fmla="*/ 492183 h 5095933"/>
              <a:gd name="connsiteX18" fmla="*/ 5025418 w 12192418"/>
              <a:gd name="connsiteY18" fmla="*/ 502342 h 5095933"/>
              <a:gd name="connsiteX19" fmla="*/ 5261937 w 12192418"/>
              <a:gd name="connsiteY19" fmla="*/ 508998 h 5095933"/>
              <a:gd name="connsiteX20" fmla="*/ 5503332 w 12192418"/>
              <a:gd name="connsiteY20" fmla="*/ 514953 h 5095933"/>
              <a:gd name="connsiteX21" fmla="*/ 5747167 w 12192418"/>
              <a:gd name="connsiteY21" fmla="*/ 521259 h 5095933"/>
              <a:gd name="connsiteX22" fmla="*/ 5995877 w 12192418"/>
              <a:gd name="connsiteY22" fmla="*/ 525463 h 5095933"/>
              <a:gd name="connsiteX23" fmla="*/ 6247026 w 12192418"/>
              <a:gd name="connsiteY23" fmla="*/ 525463 h 5095933"/>
              <a:gd name="connsiteX24" fmla="*/ 6500613 w 12192418"/>
              <a:gd name="connsiteY24" fmla="*/ 527565 h 5095933"/>
              <a:gd name="connsiteX25" fmla="*/ 6756639 w 12192418"/>
              <a:gd name="connsiteY25" fmla="*/ 525463 h 5095933"/>
              <a:gd name="connsiteX26" fmla="*/ 7016322 w 12192418"/>
              <a:gd name="connsiteY26" fmla="*/ 521259 h 5095933"/>
              <a:gd name="connsiteX27" fmla="*/ 7276005 w 12192418"/>
              <a:gd name="connsiteY27" fmla="*/ 517406 h 5095933"/>
              <a:gd name="connsiteX28" fmla="*/ 7539345 w 12192418"/>
              <a:gd name="connsiteY28" fmla="*/ 508998 h 5095933"/>
              <a:gd name="connsiteX29" fmla="*/ 7805124 w 12192418"/>
              <a:gd name="connsiteY29" fmla="*/ 500241 h 5095933"/>
              <a:gd name="connsiteX30" fmla="*/ 8070903 w 12192418"/>
              <a:gd name="connsiteY30" fmla="*/ 490082 h 5095933"/>
              <a:gd name="connsiteX31" fmla="*/ 8339121 w 12192418"/>
              <a:gd name="connsiteY31" fmla="*/ 475719 h 5095933"/>
              <a:gd name="connsiteX32" fmla="*/ 8609776 w 12192418"/>
              <a:gd name="connsiteY32" fmla="*/ 458554 h 5095933"/>
              <a:gd name="connsiteX33" fmla="*/ 8881651 w 12192418"/>
              <a:gd name="connsiteY33" fmla="*/ 442089 h 5095933"/>
              <a:gd name="connsiteX34" fmla="*/ 9153526 w 12192418"/>
              <a:gd name="connsiteY34" fmla="*/ 421071 h 5095933"/>
              <a:gd name="connsiteX35" fmla="*/ 9429058 w 12192418"/>
              <a:gd name="connsiteY35" fmla="*/ 395849 h 5095933"/>
              <a:gd name="connsiteX36" fmla="*/ 9700933 w 12192418"/>
              <a:gd name="connsiteY36" fmla="*/ 370626 h 5095933"/>
              <a:gd name="connsiteX37" fmla="*/ 9977684 w 12192418"/>
              <a:gd name="connsiteY37" fmla="*/ 341551 h 5095933"/>
              <a:gd name="connsiteX38" fmla="*/ 10255655 w 12192418"/>
              <a:gd name="connsiteY38" fmla="*/ 309673 h 5095933"/>
              <a:gd name="connsiteX39" fmla="*/ 10529968 w 12192418"/>
              <a:gd name="connsiteY39" fmla="*/ 276043 h 5095933"/>
              <a:gd name="connsiteX40" fmla="*/ 10807939 w 12192418"/>
              <a:gd name="connsiteY40" fmla="*/ 236809 h 5095933"/>
              <a:gd name="connsiteX41" fmla="*/ 11084690 w 12192418"/>
              <a:gd name="connsiteY41" fmla="*/ 194772 h 5095933"/>
              <a:gd name="connsiteX42" fmla="*/ 11362661 w 12192418"/>
              <a:gd name="connsiteY42" fmla="*/ 153085 h 5095933"/>
              <a:gd name="connsiteX43" fmla="*/ 11639412 w 12192418"/>
              <a:gd name="connsiteY43" fmla="*/ 104392 h 5095933"/>
              <a:gd name="connsiteX44" fmla="*/ 11914945 w 12192418"/>
              <a:gd name="connsiteY44" fmla="*/ 54648 h 5095933"/>
              <a:gd name="connsiteX45" fmla="*/ 12191696 w 12192418"/>
              <a:gd name="connsiteY45" fmla="*/ 2452 h 5095933"/>
              <a:gd name="connsiteX46" fmla="*/ 12191696 w 12192418"/>
              <a:gd name="connsiteY46" fmla="*/ 2109542 h 5095933"/>
              <a:gd name="connsiteX47" fmla="*/ 12191999 w 12192418"/>
              <a:gd name="connsiteY47" fmla="*/ 2109542 h 5095933"/>
              <a:gd name="connsiteX48" fmla="*/ 12191999 w 12192418"/>
              <a:gd name="connsiteY48" fmla="*/ 2802467 h 5095933"/>
              <a:gd name="connsiteX49" fmla="*/ 12192418 w 12192418"/>
              <a:gd name="connsiteY49" fmla="*/ 2802467 h 5095933"/>
              <a:gd name="connsiteX50" fmla="*/ 12192418 w 12192418"/>
              <a:gd name="connsiteY50" fmla="*/ 5095933 h 5095933"/>
              <a:gd name="connsiteX51" fmla="*/ 1 w 12192418"/>
              <a:gd name="connsiteY51" fmla="*/ 5095933 h 5095933"/>
              <a:gd name="connsiteX52" fmla="*/ 1 w 12192418"/>
              <a:gd name="connsiteY52" fmla="*/ 4074529 h 5095933"/>
              <a:gd name="connsiteX53" fmla="*/ 0 w 12192418"/>
              <a:gd name="connsiteY53" fmla="*/ 4074529 h 5095933"/>
              <a:gd name="connsiteX54" fmla="*/ 0 w 12192418"/>
              <a:gd name="connsiteY54" fmla="*/ 2109542 h 5095933"/>
              <a:gd name="connsiteX55" fmla="*/ 1 w 12192418"/>
              <a:gd name="connsiteY55" fmla="*/ 2109542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418" h="5095933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4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7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109542"/>
                </a:lnTo>
                <a:lnTo>
                  <a:pt x="12191999" y="2109542"/>
                </a:lnTo>
                <a:lnTo>
                  <a:pt x="12191999" y="2802467"/>
                </a:lnTo>
                <a:lnTo>
                  <a:pt x="12192418" y="2802467"/>
                </a:lnTo>
                <a:lnTo>
                  <a:pt x="12192418" y="5095933"/>
                </a:lnTo>
                <a:lnTo>
                  <a:pt x="1" y="5095933"/>
                </a:lnTo>
                <a:lnTo>
                  <a:pt x="1" y="4074529"/>
                </a:lnTo>
                <a:lnTo>
                  <a:pt x="0" y="4074529"/>
                </a:lnTo>
                <a:lnTo>
                  <a:pt x="0" y="2109542"/>
                </a:lnTo>
                <a:lnTo>
                  <a:pt x="1" y="21095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73BAF311-31F7-41ED-A77A-C31115CAD402}"/>
              </a:ext>
            </a:extLst>
          </p:cNvPr>
          <p:cNvSpPr txBox="1"/>
          <p:nvPr/>
        </p:nvSpPr>
        <p:spPr>
          <a:xfrm>
            <a:off x="5142852" y="3775208"/>
            <a:ext cx="1906291" cy="369332"/>
          </a:xfrm>
          <a:prstGeom prst="rect">
            <a:avLst/>
          </a:prstGeom>
          <a:solidFill>
            <a:srgbClr val="26595B"/>
          </a:solidFill>
        </p:spPr>
        <p:txBody>
          <a:bodyPr wrap="none" rtlCol="0">
            <a:spAutoFit/>
          </a:bodyPr>
          <a:lstStyle/>
          <a:p>
            <a:pPr algn="ctr"/>
            <a:r>
              <a:rPr lang="es-ES" b="1" dirty="0">
                <a:solidFill>
                  <a:schemeClr val="bg1"/>
                </a:solidFill>
              </a:rPr>
              <a:t>Inicializaciones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86E5D582-DA12-4703-96DF-03020380A497}"/>
              </a:ext>
            </a:extLst>
          </p:cNvPr>
          <p:cNvSpPr txBox="1"/>
          <p:nvPr/>
        </p:nvSpPr>
        <p:spPr>
          <a:xfrm>
            <a:off x="4659546" y="5316604"/>
            <a:ext cx="2872902" cy="369332"/>
          </a:xfrm>
          <a:prstGeom prst="rect">
            <a:avLst/>
          </a:prstGeom>
          <a:solidFill>
            <a:srgbClr val="26595B"/>
          </a:solidFill>
        </p:spPr>
        <p:txBody>
          <a:bodyPr wrap="none" rtlCol="0">
            <a:spAutoFit/>
          </a:bodyPr>
          <a:lstStyle/>
          <a:p>
            <a:pPr algn="ctr"/>
            <a:r>
              <a:rPr lang="es-ES" b="1" dirty="0">
                <a:solidFill>
                  <a:schemeClr val="bg1"/>
                </a:solidFill>
              </a:rPr>
              <a:t>Escenarios identificados</a:t>
            </a:r>
          </a:p>
        </p:txBody>
      </p:sp>
    </p:spTree>
    <p:extLst>
      <p:ext uri="{BB962C8B-B14F-4D97-AF65-F5344CB8AC3E}">
        <p14:creationId xmlns:p14="http://schemas.microsoft.com/office/powerpoint/2010/main" val="24966138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ángulo 31">
            <a:extLst>
              <a:ext uri="{FF2B5EF4-FFF2-40B4-BE49-F238E27FC236}">
                <a16:creationId xmlns:a16="http://schemas.microsoft.com/office/drawing/2014/main" id="{F747F1B4-B831-4277-8AB0-32767F7EB7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1"/>
          </a:p>
        </p:txBody>
      </p:sp>
      <p:sp>
        <p:nvSpPr>
          <p:cNvPr id="34" name="Forma libre 7">
            <a:extLst>
              <a:ext uri="{FF2B5EF4-FFF2-40B4-BE49-F238E27FC236}">
                <a16:creationId xmlns:a16="http://schemas.microsoft.com/office/drawing/2014/main" id="{D80CFA21-AB7C-4BEB-9BFF-05764FBBF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 rtl="0"/>
            <a:endParaRPr lang="es-ES" noProof="1">
              <a:solidFill>
                <a:schemeClr val="tx1"/>
              </a:solidFill>
            </a:endParaRPr>
          </a:p>
        </p:txBody>
      </p:sp>
      <p:sp>
        <p:nvSpPr>
          <p:cNvPr id="36" name="Rectángulo 35">
            <a:extLst>
              <a:ext uri="{FF2B5EF4-FFF2-40B4-BE49-F238E27FC236}">
                <a16:creationId xmlns:a16="http://schemas.microsoft.com/office/drawing/2014/main" id="{12F7E335-851A-4CAE-B09F-E657819D46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121D20A-AC91-40FB-9DD8-135D001E5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 rtlCol="0">
            <a:normAutofit/>
          </a:bodyPr>
          <a:lstStyle/>
          <a:p>
            <a:r>
              <a:rPr lang="es-ES" noProof="1">
                <a:solidFill>
                  <a:srgbClr val="EBEBEB"/>
                </a:solidFill>
              </a:rPr>
              <a:t>Conclusiones(II)</a:t>
            </a:r>
          </a:p>
        </p:txBody>
      </p:sp>
      <p:sp>
        <p:nvSpPr>
          <p:cNvPr id="38" name="Forma libre: Forma 37">
            <a:extLst>
              <a:ext uri="{FF2B5EF4-FFF2-40B4-BE49-F238E27FC236}">
                <a16:creationId xmlns:a16="http://schemas.microsoft.com/office/drawing/2014/main" id="{10B541F0-7F6E-402E-84D8-CF96EACA5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" y="1762067"/>
            <a:ext cx="12192418" cy="5095933"/>
          </a:xfrm>
          <a:custGeom>
            <a:avLst/>
            <a:gdLst>
              <a:gd name="connsiteX0" fmla="*/ 1 w 12192418"/>
              <a:gd name="connsiteY0" fmla="*/ 0 h 5095933"/>
              <a:gd name="connsiteX1" fmla="*/ 71932 w 12192418"/>
              <a:gd name="connsiteY1" fmla="*/ 12261 h 5095933"/>
              <a:gd name="connsiteX2" fmla="*/ 282849 w 12192418"/>
              <a:gd name="connsiteY2" fmla="*/ 48343 h 5095933"/>
              <a:gd name="connsiteX3" fmla="*/ 436464 w 12192418"/>
              <a:gd name="connsiteY3" fmla="*/ 73565 h 5095933"/>
              <a:gd name="connsiteX4" fmla="*/ 619339 w 12192418"/>
              <a:gd name="connsiteY4" fmla="*/ 100188 h 5095933"/>
              <a:gd name="connsiteX5" fmla="*/ 836351 w 12192418"/>
              <a:gd name="connsiteY5" fmla="*/ 132066 h 5095933"/>
              <a:gd name="connsiteX6" fmla="*/ 1076528 w 12192418"/>
              <a:gd name="connsiteY6" fmla="*/ 165696 h 5095933"/>
              <a:gd name="connsiteX7" fmla="*/ 1347184 w 12192418"/>
              <a:gd name="connsiteY7" fmla="*/ 201077 h 5095933"/>
              <a:gd name="connsiteX8" fmla="*/ 1642223 w 12192418"/>
              <a:gd name="connsiteY8" fmla="*/ 238560 h 5095933"/>
              <a:gd name="connsiteX9" fmla="*/ 1962864 w 12192418"/>
              <a:gd name="connsiteY9" fmla="*/ 276043 h 5095933"/>
              <a:gd name="connsiteX10" fmla="*/ 2304232 w 12192418"/>
              <a:gd name="connsiteY10" fmla="*/ 314227 h 5095933"/>
              <a:gd name="connsiteX11" fmla="*/ 2672421 w 12192418"/>
              <a:gd name="connsiteY11" fmla="*/ 349608 h 5095933"/>
              <a:gd name="connsiteX12" fmla="*/ 3057678 w 12192418"/>
              <a:gd name="connsiteY12" fmla="*/ 383588 h 5095933"/>
              <a:gd name="connsiteX13" fmla="*/ 3464881 w 12192418"/>
              <a:gd name="connsiteY13" fmla="*/ 414415 h 5095933"/>
              <a:gd name="connsiteX14" fmla="*/ 3889152 w 12192418"/>
              <a:gd name="connsiteY14" fmla="*/ 443841 h 5095933"/>
              <a:gd name="connsiteX15" fmla="*/ 4331710 w 12192418"/>
              <a:gd name="connsiteY15" fmla="*/ 471515 h 5095933"/>
              <a:gd name="connsiteX16" fmla="*/ 4558476 w 12192418"/>
              <a:gd name="connsiteY16" fmla="*/ 481324 h 5095933"/>
              <a:gd name="connsiteX17" fmla="*/ 4790118 w 12192418"/>
              <a:gd name="connsiteY17" fmla="*/ 492183 h 5095933"/>
              <a:gd name="connsiteX18" fmla="*/ 5025418 w 12192418"/>
              <a:gd name="connsiteY18" fmla="*/ 502342 h 5095933"/>
              <a:gd name="connsiteX19" fmla="*/ 5261937 w 12192418"/>
              <a:gd name="connsiteY19" fmla="*/ 508998 h 5095933"/>
              <a:gd name="connsiteX20" fmla="*/ 5503332 w 12192418"/>
              <a:gd name="connsiteY20" fmla="*/ 514953 h 5095933"/>
              <a:gd name="connsiteX21" fmla="*/ 5747167 w 12192418"/>
              <a:gd name="connsiteY21" fmla="*/ 521259 h 5095933"/>
              <a:gd name="connsiteX22" fmla="*/ 5995877 w 12192418"/>
              <a:gd name="connsiteY22" fmla="*/ 525463 h 5095933"/>
              <a:gd name="connsiteX23" fmla="*/ 6247026 w 12192418"/>
              <a:gd name="connsiteY23" fmla="*/ 525463 h 5095933"/>
              <a:gd name="connsiteX24" fmla="*/ 6500613 w 12192418"/>
              <a:gd name="connsiteY24" fmla="*/ 527565 h 5095933"/>
              <a:gd name="connsiteX25" fmla="*/ 6756639 w 12192418"/>
              <a:gd name="connsiteY25" fmla="*/ 525463 h 5095933"/>
              <a:gd name="connsiteX26" fmla="*/ 7016322 w 12192418"/>
              <a:gd name="connsiteY26" fmla="*/ 521259 h 5095933"/>
              <a:gd name="connsiteX27" fmla="*/ 7276005 w 12192418"/>
              <a:gd name="connsiteY27" fmla="*/ 517406 h 5095933"/>
              <a:gd name="connsiteX28" fmla="*/ 7539345 w 12192418"/>
              <a:gd name="connsiteY28" fmla="*/ 508998 h 5095933"/>
              <a:gd name="connsiteX29" fmla="*/ 7805124 w 12192418"/>
              <a:gd name="connsiteY29" fmla="*/ 500241 h 5095933"/>
              <a:gd name="connsiteX30" fmla="*/ 8070903 w 12192418"/>
              <a:gd name="connsiteY30" fmla="*/ 490082 h 5095933"/>
              <a:gd name="connsiteX31" fmla="*/ 8339121 w 12192418"/>
              <a:gd name="connsiteY31" fmla="*/ 475719 h 5095933"/>
              <a:gd name="connsiteX32" fmla="*/ 8609776 w 12192418"/>
              <a:gd name="connsiteY32" fmla="*/ 458554 h 5095933"/>
              <a:gd name="connsiteX33" fmla="*/ 8881651 w 12192418"/>
              <a:gd name="connsiteY33" fmla="*/ 442089 h 5095933"/>
              <a:gd name="connsiteX34" fmla="*/ 9153526 w 12192418"/>
              <a:gd name="connsiteY34" fmla="*/ 421071 h 5095933"/>
              <a:gd name="connsiteX35" fmla="*/ 9429058 w 12192418"/>
              <a:gd name="connsiteY35" fmla="*/ 395849 h 5095933"/>
              <a:gd name="connsiteX36" fmla="*/ 9700933 w 12192418"/>
              <a:gd name="connsiteY36" fmla="*/ 370626 h 5095933"/>
              <a:gd name="connsiteX37" fmla="*/ 9977684 w 12192418"/>
              <a:gd name="connsiteY37" fmla="*/ 341551 h 5095933"/>
              <a:gd name="connsiteX38" fmla="*/ 10255655 w 12192418"/>
              <a:gd name="connsiteY38" fmla="*/ 309673 h 5095933"/>
              <a:gd name="connsiteX39" fmla="*/ 10529968 w 12192418"/>
              <a:gd name="connsiteY39" fmla="*/ 276043 h 5095933"/>
              <a:gd name="connsiteX40" fmla="*/ 10807939 w 12192418"/>
              <a:gd name="connsiteY40" fmla="*/ 236809 h 5095933"/>
              <a:gd name="connsiteX41" fmla="*/ 11084690 w 12192418"/>
              <a:gd name="connsiteY41" fmla="*/ 194772 h 5095933"/>
              <a:gd name="connsiteX42" fmla="*/ 11362661 w 12192418"/>
              <a:gd name="connsiteY42" fmla="*/ 153085 h 5095933"/>
              <a:gd name="connsiteX43" fmla="*/ 11639412 w 12192418"/>
              <a:gd name="connsiteY43" fmla="*/ 104392 h 5095933"/>
              <a:gd name="connsiteX44" fmla="*/ 11914945 w 12192418"/>
              <a:gd name="connsiteY44" fmla="*/ 54648 h 5095933"/>
              <a:gd name="connsiteX45" fmla="*/ 12191696 w 12192418"/>
              <a:gd name="connsiteY45" fmla="*/ 2452 h 5095933"/>
              <a:gd name="connsiteX46" fmla="*/ 12191696 w 12192418"/>
              <a:gd name="connsiteY46" fmla="*/ 2109542 h 5095933"/>
              <a:gd name="connsiteX47" fmla="*/ 12191999 w 12192418"/>
              <a:gd name="connsiteY47" fmla="*/ 2109542 h 5095933"/>
              <a:gd name="connsiteX48" fmla="*/ 12191999 w 12192418"/>
              <a:gd name="connsiteY48" fmla="*/ 2802467 h 5095933"/>
              <a:gd name="connsiteX49" fmla="*/ 12192418 w 12192418"/>
              <a:gd name="connsiteY49" fmla="*/ 2802467 h 5095933"/>
              <a:gd name="connsiteX50" fmla="*/ 12192418 w 12192418"/>
              <a:gd name="connsiteY50" fmla="*/ 5095933 h 5095933"/>
              <a:gd name="connsiteX51" fmla="*/ 1 w 12192418"/>
              <a:gd name="connsiteY51" fmla="*/ 5095933 h 5095933"/>
              <a:gd name="connsiteX52" fmla="*/ 1 w 12192418"/>
              <a:gd name="connsiteY52" fmla="*/ 4074529 h 5095933"/>
              <a:gd name="connsiteX53" fmla="*/ 0 w 12192418"/>
              <a:gd name="connsiteY53" fmla="*/ 4074529 h 5095933"/>
              <a:gd name="connsiteX54" fmla="*/ 0 w 12192418"/>
              <a:gd name="connsiteY54" fmla="*/ 2109542 h 5095933"/>
              <a:gd name="connsiteX55" fmla="*/ 1 w 12192418"/>
              <a:gd name="connsiteY55" fmla="*/ 2109542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418" h="5095933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4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7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109542"/>
                </a:lnTo>
                <a:lnTo>
                  <a:pt x="12191999" y="2109542"/>
                </a:lnTo>
                <a:lnTo>
                  <a:pt x="12191999" y="2802467"/>
                </a:lnTo>
                <a:lnTo>
                  <a:pt x="12192418" y="2802467"/>
                </a:lnTo>
                <a:lnTo>
                  <a:pt x="12192418" y="5095933"/>
                </a:lnTo>
                <a:lnTo>
                  <a:pt x="1" y="5095933"/>
                </a:lnTo>
                <a:lnTo>
                  <a:pt x="1" y="4074529"/>
                </a:lnTo>
                <a:lnTo>
                  <a:pt x="0" y="4074529"/>
                </a:lnTo>
                <a:lnTo>
                  <a:pt x="0" y="2109542"/>
                </a:lnTo>
                <a:lnTo>
                  <a:pt x="1" y="21095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99B3D933-8A58-4259-89FF-BC5B65A0A781}"/>
              </a:ext>
            </a:extLst>
          </p:cNvPr>
          <p:cNvSpPr txBox="1"/>
          <p:nvPr/>
        </p:nvSpPr>
        <p:spPr>
          <a:xfrm>
            <a:off x="2690515" y="2688601"/>
            <a:ext cx="1657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Circuncentro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F30574BC-3BFC-47FF-9391-78AFD4B845DF}"/>
              </a:ext>
            </a:extLst>
          </p:cNvPr>
          <p:cNvSpPr txBox="1"/>
          <p:nvPr/>
        </p:nvSpPr>
        <p:spPr>
          <a:xfrm>
            <a:off x="8172275" y="2707495"/>
            <a:ext cx="13292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Baricentro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61696C9F-BAE7-4919-BF3B-86309BBE96C8}"/>
              </a:ext>
            </a:extLst>
          </p:cNvPr>
          <p:cNvSpPr txBox="1"/>
          <p:nvPr/>
        </p:nvSpPr>
        <p:spPr>
          <a:xfrm>
            <a:off x="2926957" y="3340628"/>
            <a:ext cx="1164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rgbClr val="92D050"/>
                </a:solidFill>
              </a:rPr>
              <a:t>Precisión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8B616F78-57F5-4C99-B8B4-C9640D491E71}"/>
              </a:ext>
            </a:extLst>
          </p:cNvPr>
          <p:cNvSpPr txBox="1"/>
          <p:nvPr/>
        </p:nvSpPr>
        <p:spPr>
          <a:xfrm>
            <a:off x="2965428" y="5145833"/>
            <a:ext cx="10871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Lentitud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18304B66-6DA5-4549-8C16-791F86CD8F8C}"/>
              </a:ext>
            </a:extLst>
          </p:cNvPr>
          <p:cNvSpPr txBox="1"/>
          <p:nvPr/>
        </p:nvSpPr>
        <p:spPr>
          <a:xfrm>
            <a:off x="1529939" y="3940701"/>
            <a:ext cx="4039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rgbClr val="92D050"/>
                </a:solidFill>
              </a:rPr>
              <a:t>Menos sensible a las eliminaciones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A2538BE2-71AF-4144-80FB-09E1F4C9A3DF}"/>
              </a:ext>
            </a:extLst>
          </p:cNvPr>
          <p:cNvSpPr txBox="1"/>
          <p:nvPr/>
        </p:nvSpPr>
        <p:spPr>
          <a:xfrm>
            <a:off x="2311403" y="5774666"/>
            <a:ext cx="2476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Más sensible al ruido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0EE326CC-1921-421F-B576-BECBB4037540}"/>
              </a:ext>
            </a:extLst>
          </p:cNvPr>
          <p:cNvSpPr txBox="1"/>
          <p:nvPr/>
        </p:nvSpPr>
        <p:spPr>
          <a:xfrm>
            <a:off x="1075073" y="4568411"/>
            <a:ext cx="5020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rgbClr val="92D050"/>
                </a:solidFill>
              </a:rPr>
              <a:t>Capaz de resolver escenarios concéntricos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DC21CF1E-79CD-42E0-8275-41DC88C448D5}"/>
              </a:ext>
            </a:extLst>
          </p:cNvPr>
          <p:cNvSpPr txBox="1"/>
          <p:nvPr/>
        </p:nvSpPr>
        <p:spPr>
          <a:xfrm>
            <a:off x="8251560" y="3340628"/>
            <a:ext cx="1091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rgbClr val="92D050"/>
                </a:solidFill>
              </a:rPr>
              <a:t>Rapidez</a:t>
            </a: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2DF781A7-4606-40F3-8ED4-821B8BDB6F8B}"/>
              </a:ext>
            </a:extLst>
          </p:cNvPr>
          <p:cNvSpPr txBox="1"/>
          <p:nvPr/>
        </p:nvSpPr>
        <p:spPr>
          <a:xfrm>
            <a:off x="8046750" y="5162595"/>
            <a:ext cx="1992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Menos precisión</a:t>
            </a: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472C2BEE-2F3E-4712-9CD8-E69EABFBADD2}"/>
              </a:ext>
            </a:extLst>
          </p:cNvPr>
          <p:cNvSpPr txBox="1"/>
          <p:nvPr/>
        </p:nvSpPr>
        <p:spPr>
          <a:xfrm>
            <a:off x="7499765" y="3940701"/>
            <a:ext cx="2762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rgbClr val="92D050"/>
                </a:solidFill>
              </a:rPr>
              <a:t>Menos sensible al ruido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CE67451D-E00B-4021-B96F-79535B42563E}"/>
              </a:ext>
            </a:extLst>
          </p:cNvPr>
          <p:cNvSpPr txBox="1"/>
          <p:nvPr/>
        </p:nvSpPr>
        <p:spPr>
          <a:xfrm>
            <a:off x="7032862" y="5825631"/>
            <a:ext cx="3754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Más sensible a las eliminaciones</a:t>
            </a: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06B68374-F71D-4000-9B0D-98558CDA6D16}"/>
              </a:ext>
            </a:extLst>
          </p:cNvPr>
          <p:cNvSpPr txBox="1"/>
          <p:nvPr/>
        </p:nvSpPr>
        <p:spPr>
          <a:xfrm>
            <a:off x="6399676" y="4568411"/>
            <a:ext cx="51764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Incapaz de resolver escenarios concéntricos</a:t>
            </a:r>
          </a:p>
        </p:txBody>
      </p:sp>
    </p:spTree>
    <p:extLst>
      <p:ext uri="{BB962C8B-B14F-4D97-AF65-F5344CB8AC3E}">
        <p14:creationId xmlns:p14="http://schemas.microsoft.com/office/powerpoint/2010/main" val="14330123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ángulo 31">
            <a:extLst>
              <a:ext uri="{FF2B5EF4-FFF2-40B4-BE49-F238E27FC236}">
                <a16:creationId xmlns:a16="http://schemas.microsoft.com/office/drawing/2014/main" id="{F747F1B4-B831-4277-8AB0-32767F7EB7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1"/>
          </a:p>
        </p:txBody>
      </p:sp>
      <p:sp>
        <p:nvSpPr>
          <p:cNvPr id="34" name="Forma libre 7">
            <a:extLst>
              <a:ext uri="{FF2B5EF4-FFF2-40B4-BE49-F238E27FC236}">
                <a16:creationId xmlns:a16="http://schemas.microsoft.com/office/drawing/2014/main" id="{D80CFA21-AB7C-4BEB-9BFF-05764FBBF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 rtl="0"/>
            <a:endParaRPr lang="es-ES" noProof="1">
              <a:solidFill>
                <a:schemeClr val="tx1"/>
              </a:solidFill>
            </a:endParaRPr>
          </a:p>
        </p:txBody>
      </p:sp>
      <p:sp>
        <p:nvSpPr>
          <p:cNvPr id="36" name="Rectángulo 35">
            <a:extLst>
              <a:ext uri="{FF2B5EF4-FFF2-40B4-BE49-F238E27FC236}">
                <a16:creationId xmlns:a16="http://schemas.microsoft.com/office/drawing/2014/main" id="{12F7E335-851A-4CAE-B09F-E657819D46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121D20A-AC91-40FB-9DD8-135D001E5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 rtlCol="0">
            <a:normAutofit/>
          </a:bodyPr>
          <a:lstStyle/>
          <a:p>
            <a:r>
              <a:rPr lang="es-ES" noProof="1">
                <a:solidFill>
                  <a:srgbClr val="EBEBEB"/>
                </a:solidFill>
              </a:rPr>
              <a:t>Conclusiones(III)</a:t>
            </a:r>
          </a:p>
        </p:txBody>
      </p:sp>
      <p:sp>
        <p:nvSpPr>
          <p:cNvPr id="38" name="Forma libre: Forma 37">
            <a:extLst>
              <a:ext uri="{FF2B5EF4-FFF2-40B4-BE49-F238E27FC236}">
                <a16:creationId xmlns:a16="http://schemas.microsoft.com/office/drawing/2014/main" id="{10B541F0-7F6E-402E-84D8-CF96EACA5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" y="1762067"/>
            <a:ext cx="12192418" cy="5095933"/>
          </a:xfrm>
          <a:custGeom>
            <a:avLst/>
            <a:gdLst>
              <a:gd name="connsiteX0" fmla="*/ 1 w 12192418"/>
              <a:gd name="connsiteY0" fmla="*/ 0 h 5095933"/>
              <a:gd name="connsiteX1" fmla="*/ 71932 w 12192418"/>
              <a:gd name="connsiteY1" fmla="*/ 12261 h 5095933"/>
              <a:gd name="connsiteX2" fmla="*/ 282849 w 12192418"/>
              <a:gd name="connsiteY2" fmla="*/ 48343 h 5095933"/>
              <a:gd name="connsiteX3" fmla="*/ 436464 w 12192418"/>
              <a:gd name="connsiteY3" fmla="*/ 73565 h 5095933"/>
              <a:gd name="connsiteX4" fmla="*/ 619339 w 12192418"/>
              <a:gd name="connsiteY4" fmla="*/ 100188 h 5095933"/>
              <a:gd name="connsiteX5" fmla="*/ 836351 w 12192418"/>
              <a:gd name="connsiteY5" fmla="*/ 132066 h 5095933"/>
              <a:gd name="connsiteX6" fmla="*/ 1076528 w 12192418"/>
              <a:gd name="connsiteY6" fmla="*/ 165696 h 5095933"/>
              <a:gd name="connsiteX7" fmla="*/ 1347184 w 12192418"/>
              <a:gd name="connsiteY7" fmla="*/ 201077 h 5095933"/>
              <a:gd name="connsiteX8" fmla="*/ 1642223 w 12192418"/>
              <a:gd name="connsiteY8" fmla="*/ 238560 h 5095933"/>
              <a:gd name="connsiteX9" fmla="*/ 1962864 w 12192418"/>
              <a:gd name="connsiteY9" fmla="*/ 276043 h 5095933"/>
              <a:gd name="connsiteX10" fmla="*/ 2304232 w 12192418"/>
              <a:gd name="connsiteY10" fmla="*/ 314227 h 5095933"/>
              <a:gd name="connsiteX11" fmla="*/ 2672421 w 12192418"/>
              <a:gd name="connsiteY11" fmla="*/ 349608 h 5095933"/>
              <a:gd name="connsiteX12" fmla="*/ 3057678 w 12192418"/>
              <a:gd name="connsiteY12" fmla="*/ 383588 h 5095933"/>
              <a:gd name="connsiteX13" fmla="*/ 3464881 w 12192418"/>
              <a:gd name="connsiteY13" fmla="*/ 414415 h 5095933"/>
              <a:gd name="connsiteX14" fmla="*/ 3889152 w 12192418"/>
              <a:gd name="connsiteY14" fmla="*/ 443841 h 5095933"/>
              <a:gd name="connsiteX15" fmla="*/ 4331710 w 12192418"/>
              <a:gd name="connsiteY15" fmla="*/ 471515 h 5095933"/>
              <a:gd name="connsiteX16" fmla="*/ 4558476 w 12192418"/>
              <a:gd name="connsiteY16" fmla="*/ 481324 h 5095933"/>
              <a:gd name="connsiteX17" fmla="*/ 4790118 w 12192418"/>
              <a:gd name="connsiteY17" fmla="*/ 492183 h 5095933"/>
              <a:gd name="connsiteX18" fmla="*/ 5025418 w 12192418"/>
              <a:gd name="connsiteY18" fmla="*/ 502342 h 5095933"/>
              <a:gd name="connsiteX19" fmla="*/ 5261937 w 12192418"/>
              <a:gd name="connsiteY19" fmla="*/ 508998 h 5095933"/>
              <a:gd name="connsiteX20" fmla="*/ 5503332 w 12192418"/>
              <a:gd name="connsiteY20" fmla="*/ 514953 h 5095933"/>
              <a:gd name="connsiteX21" fmla="*/ 5747167 w 12192418"/>
              <a:gd name="connsiteY21" fmla="*/ 521259 h 5095933"/>
              <a:gd name="connsiteX22" fmla="*/ 5995877 w 12192418"/>
              <a:gd name="connsiteY22" fmla="*/ 525463 h 5095933"/>
              <a:gd name="connsiteX23" fmla="*/ 6247026 w 12192418"/>
              <a:gd name="connsiteY23" fmla="*/ 525463 h 5095933"/>
              <a:gd name="connsiteX24" fmla="*/ 6500613 w 12192418"/>
              <a:gd name="connsiteY24" fmla="*/ 527565 h 5095933"/>
              <a:gd name="connsiteX25" fmla="*/ 6756639 w 12192418"/>
              <a:gd name="connsiteY25" fmla="*/ 525463 h 5095933"/>
              <a:gd name="connsiteX26" fmla="*/ 7016322 w 12192418"/>
              <a:gd name="connsiteY26" fmla="*/ 521259 h 5095933"/>
              <a:gd name="connsiteX27" fmla="*/ 7276005 w 12192418"/>
              <a:gd name="connsiteY27" fmla="*/ 517406 h 5095933"/>
              <a:gd name="connsiteX28" fmla="*/ 7539345 w 12192418"/>
              <a:gd name="connsiteY28" fmla="*/ 508998 h 5095933"/>
              <a:gd name="connsiteX29" fmla="*/ 7805124 w 12192418"/>
              <a:gd name="connsiteY29" fmla="*/ 500241 h 5095933"/>
              <a:gd name="connsiteX30" fmla="*/ 8070903 w 12192418"/>
              <a:gd name="connsiteY30" fmla="*/ 490082 h 5095933"/>
              <a:gd name="connsiteX31" fmla="*/ 8339121 w 12192418"/>
              <a:gd name="connsiteY31" fmla="*/ 475719 h 5095933"/>
              <a:gd name="connsiteX32" fmla="*/ 8609776 w 12192418"/>
              <a:gd name="connsiteY32" fmla="*/ 458554 h 5095933"/>
              <a:gd name="connsiteX33" fmla="*/ 8881651 w 12192418"/>
              <a:gd name="connsiteY33" fmla="*/ 442089 h 5095933"/>
              <a:gd name="connsiteX34" fmla="*/ 9153526 w 12192418"/>
              <a:gd name="connsiteY34" fmla="*/ 421071 h 5095933"/>
              <a:gd name="connsiteX35" fmla="*/ 9429058 w 12192418"/>
              <a:gd name="connsiteY35" fmla="*/ 395849 h 5095933"/>
              <a:gd name="connsiteX36" fmla="*/ 9700933 w 12192418"/>
              <a:gd name="connsiteY36" fmla="*/ 370626 h 5095933"/>
              <a:gd name="connsiteX37" fmla="*/ 9977684 w 12192418"/>
              <a:gd name="connsiteY37" fmla="*/ 341551 h 5095933"/>
              <a:gd name="connsiteX38" fmla="*/ 10255655 w 12192418"/>
              <a:gd name="connsiteY38" fmla="*/ 309673 h 5095933"/>
              <a:gd name="connsiteX39" fmla="*/ 10529968 w 12192418"/>
              <a:gd name="connsiteY39" fmla="*/ 276043 h 5095933"/>
              <a:gd name="connsiteX40" fmla="*/ 10807939 w 12192418"/>
              <a:gd name="connsiteY40" fmla="*/ 236809 h 5095933"/>
              <a:gd name="connsiteX41" fmla="*/ 11084690 w 12192418"/>
              <a:gd name="connsiteY41" fmla="*/ 194772 h 5095933"/>
              <a:gd name="connsiteX42" fmla="*/ 11362661 w 12192418"/>
              <a:gd name="connsiteY42" fmla="*/ 153085 h 5095933"/>
              <a:gd name="connsiteX43" fmla="*/ 11639412 w 12192418"/>
              <a:gd name="connsiteY43" fmla="*/ 104392 h 5095933"/>
              <a:gd name="connsiteX44" fmla="*/ 11914945 w 12192418"/>
              <a:gd name="connsiteY44" fmla="*/ 54648 h 5095933"/>
              <a:gd name="connsiteX45" fmla="*/ 12191696 w 12192418"/>
              <a:gd name="connsiteY45" fmla="*/ 2452 h 5095933"/>
              <a:gd name="connsiteX46" fmla="*/ 12191696 w 12192418"/>
              <a:gd name="connsiteY46" fmla="*/ 2109542 h 5095933"/>
              <a:gd name="connsiteX47" fmla="*/ 12191999 w 12192418"/>
              <a:gd name="connsiteY47" fmla="*/ 2109542 h 5095933"/>
              <a:gd name="connsiteX48" fmla="*/ 12191999 w 12192418"/>
              <a:gd name="connsiteY48" fmla="*/ 2802467 h 5095933"/>
              <a:gd name="connsiteX49" fmla="*/ 12192418 w 12192418"/>
              <a:gd name="connsiteY49" fmla="*/ 2802467 h 5095933"/>
              <a:gd name="connsiteX50" fmla="*/ 12192418 w 12192418"/>
              <a:gd name="connsiteY50" fmla="*/ 5095933 h 5095933"/>
              <a:gd name="connsiteX51" fmla="*/ 1 w 12192418"/>
              <a:gd name="connsiteY51" fmla="*/ 5095933 h 5095933"/>
              <a:gd name="connsiteX52" fmla="*/ 1 w 12192418"/>
              <a:gd name="connsiteY52" fmla="*/ 4074529 h 5095933"/>
              <a:gd name="connsiteX53" fmla="*/ 0 w 12192418"/>
              <a:gd name="connsiteY53" fmla="*/ 4074529 h 5095933"/>
              <a:gd name="connsiteX54" fmla="*/ 0 w 12192418"/>
              <a:gd name="connsiteY54" fmla="*/ 2109542 h 5095933"/>
              <a:gd name="connsiteX55" fmla="*/ 1 w 12192418"/>
              <a:gd name="connsiteY55" fmla="*/ 2109542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418" h="5095933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4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7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109542"/>
                </a:lnTo>
                <a:lnTo>
                  <a:pt x="12191999" y="2109542"/>
                </a:lnTo>
                <a:lnTo>
                  <a:pt x="12191999" y="2802467"/>
                </a:lnTo>
                <a:lnTo>
                  <a:pt x="12192418" y="2802467"/>
                </a:lnTo>
                <a:lnTo>
                  <a:pt x="12192418" y="5095933"/>
                </a:lnTo>
                <a:lnTo>
                  <a:pt x="1" y="5095933"/>
                </a:lnTo>
                <a:lnTo>
                  <a:pt x="1" y="4074529"/>
                </a:lnTo>
                <a:lnTo>
                  <a:pt x="0" y="4074529"/>
                </a:lnTo>
                <a:lnTo>
                  <a:pt x="0" y="2109542"/>
                </a:lnTo>
                <a:lnTo>
                  <a:pt x="1" y="21095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1B0C6CB9-81CC-4436-B8C5-0721D3D69F7C}"/>
              </a:ext>
            </a:extLst>
          </p:cNvPr>
          <p:cNvSpPr txBox="1"/>
          <p:nvPr/>
        </p:nvSpPr>
        <p:spPr>
          <a:xfrm>
            <a:off x="2614994" y="4310033"/>
            <a:ext cx="1858202" cy="369332"/>
          </a:xfrm>
          <a:prstGeom prst="rect">
            <a:avLst/>
          </a:prstGeom>
          <a:solidFill>
            <a:srgbClr val="26595B"/>
          </a:solidFill>
        </p:spPr>
        <p:txBody>
          <a:bodyPr wrap="none" rtlCol="0">
            <a:spAutoFit/>
          </a:bodyPr>
          <a:lstStyle/>
          <a:p>
            <a:pPr algn="ctr"/>
            <a:r>
              <a:rPr lang="es-ES" b="1" dirty="0">
                <a:solidFill>
                  <a:schemeClr val="bg1"/>
                </a:solidFill>
              </a:rPr>
              <a:t>¿Qué mejorar?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34D32E2-BCB6-4E20-B24A-2BF61FE7D3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2684" y="2894844"/>
            <a:ext cx="3354473" cy="3354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1094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ángulo 31">
            <a:extLst>
              <a:ext uri="{FF2B5EF4-FFF2-40B4-BE49-F238E27FC236}">
                <a16:creationId xmlns:a16="http://schemas.microsoft.com/office/drawing/2014/main" id="{F747F1B4-B831-4277-8AB0-32767F7EB7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1"/>
          </a:p>
        </p:txBody>
      </p:sp>
      <p:sp>
        <p:nvSpPr>
          <p:cNvPr id="34" name="Forma libre 7">
            <a:extLst>
              <a:ext uri="{FF2B5EF4-FFF2-40B4-BE49-F238E27FC236}">
                <a16:creationId xmlns:a16="http://schemas.microsoft.com/office/drawing/2014/main" id="{D80CFA21-AB7C-4BEB-9BFF-05764FBBF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 rtl="0"/>
            <a:endParaRPr lang="es-ES" noProof="1">
              <a:solidFill>
                <a:schemeClr val="tx1"/>
              </a:solidFill>
            </a:endParaRPr>
          </a:p>
        </p:txBody>
      </p:sp>
      <p:sp>
        <p:nvSpPr>
          <p:cNvPr id="36" name="Rectángulo 35">
            <a:extLst>
              <a:ext uri="{FF2B5EF4-FFF2-40B4-BE49-F238E27FC236}">
                <a16:creationId xmlns:a16="http://schemas.microsoft.com/office/drawing/2014/main" id="{12F7E335-851A-4CAE-B09F-E657819D46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121D20A-AC91-40FB-9DD8-135D001E5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 rtlCol="0">
            <a:normAutofit/>
          </a:bodyPr>
          <a:lstStyle/>
          <a:p>
            <a:r>
              <a:rPr lang="es-ES" noProof="1">
                <a:solidFill>
                  <a:srgbClr val="EBEBEB"/>
                </a:solidFill>
              </a:rPr>
              <a:t>Introducción</a:t>
            </a:r>
          </a:p>
        </p:txBody>
      </p:sp>
      <p:sp>
        <p:nvSpPr>
          <p:cNvPr id="38" name="Forma libre: Forma 37">
            <a:extLst>
              <a:ext uri="{FF2B5EF4-FFF2-40B4-BE49-F238E27FC236}">
                <a16:creationId xmlns:a16="http://schemas.microsoft.com/office/drawing/2014/main" id="{10B541F0-7F6E-402E-84D8-CF96EACA5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" y="1762067"/>
            <a:ext cx="12192418" cy="5095933"/>
          </a:xfrm>
          <a:custGeom>
            <a:avLst/>
            <a:gdLst>
              <a:gd name="connsiteX0" fmla="*/ 1 w 12192418"/>
              <a:gd name="connsiteY0" fmla="*/ 0 h 5095933"/>
              <a:gd name="connsiteX1" fmla="*/ 71932 w 12192418"/>
              <a:gd name="connsiteY1" fmla="*/ 12261 h 5095933"/>
              <a:gd name="connsiteX2" fmla="*/ 282849 w 12192418"/>
              <a:gd name="connsiteY2" fmla="*/ 48343 h 5095933"/>
              <a:gd name="connsiteX3" fmla="*/ 436464 w 12192418"/>
              <a:gd name="connsiteY3" fmla="*/ 73565 h 5095933"/>
              <a:gd name="connsiteX4" fmla="*/ 619339 w 12192418"/>
              <a:gd name="connsiteY4" fmla="*/ 100188 h 5095933"/>
              <a:gd name="connsiteX5" fmla="*/ 836351 w 12192418"/>
              <a:gd name="connsiteY5" fmla="*/ 132066 h 5095933"/>
              <a:gd name="connsiteX6" fmla="*/ 1076528 w 12192418"/>
              <a:gd name="connsiteY6" fmla="*/ 165696 h 5095933"/>
              <a:gd name="connsiteX7" fmla="*/ 1347184 w 12192418"/>
              <a:gd name="connsiteY7" fmla="*/ 201077 h 5095933"/>
              <a:gd name="connsiteX8" fmla="*/ 1642223 w 12192418"/>
              <a:gd name="connsiteY8" fmla="*/ 238560 h 5095933"/>
              <a:gd name="connsiteX9" fmla="*/ 1962864 w 12192418"/>
              <a:gd name="connsiteY9" fmla="*/ 276043 h 5095933"/>
              <a:gd name="connsiteX10" fmla="*/ 2304232 w 12192418"/>
              <a:gd name="connsiteY10" fmla="*/ 314227 h 5095933"/>
              <a:gd name="connsiteX11" fmla="*/ 2672421 w 12192418"/>
              <a:gd name="connsiteY11" fmla="*/ 349608 h 5095933"/>
              <a:gd name="connsiteX12" fmla="*/ 3057678 w 12192418"/>
              <a:gd name="connsiteY12" fmla="*/ 383588 h 5095933"/>
              <a:gd name="connsiteX13" fmla="*/ 3464881 w 12192418"/>
              <a:gd name="connsiteY13" fmla="*/ 414415 h 5095933"/>
              <a:gd name="connsiteX14" fmla="*/ 3889152 w 12192418"/>
              <a:gd name="connsiteY14" fmla="*/ 443841 h 5095933"/>
              <a:gd name="connsiteX15" fmla="*/ 4331710 w 12192418"/>
              <a:gd name="connsiteY15" fmla="*/ 471515 h 5095933"/>
              <a:gd name="connsiteX16" fmla="*/ 4558476 w 12192418"/>
              <a:gd name="connsiteY16" fmla="*/ 481324 h 5095933"/>
              <a:gd name="connsiteX17" fmla="*/ 4790118 w 12192418"/>
              <a:gd name="connsiteY17" fmla="*/ 492183 h 5095933"/>
              <a:gd name="connsiteX18" fmla="*/ 5025418 w 12192418"/>
              <a:gd name="connsiteY18" fmla="*/ 502342 h 5095933"/>
              <a:gd name="connsiteX19" fmla="*/ 5261937 w 12192418"/>
              <a:gd name="connsiteY19" fmla="*/ 508998 h 5095933"/>
              <a:gd name="connsiteX20" fmla="*/ 5503332 w 12192418"/>
              <a:gd name="connsiteY20" fmla="*/ 514953 h 5095933"/>
              <a:gd name="connsiteX21" fmla="*/ 5747167 w 12192418"/>
              <a:gd name="connsiteY21" fmla="*/ 521259 h 5095933"/>
              <a:gd name="connsiteX22" fmla="*/ 5995877 w 12192418"/>
              <a:gd name="connsiteY22" fmla="*/ 525463 h 5095933"/>
              <a:gd name="connsiteX23" fmla="*/ 6247026 w 12192418"/>
              <a:gd name="connsiteY23" fmla="*/ 525463 h 5095933"/>
              <a:gd name="connsiteX24" fmla="*/ 6500613 w 12192418"/>
              <a:gd name="connsiteY24" fmla="*/ 527565 h 5095933"/>
              <a:gd name="connsiteX25" fmla="*/ 6756639 w 12192418"/>
              <a:gd name="connsiteY25" fmla="*/ 525463 h 5095933"/>
              <a:gd name="connsiteX26" fmla="*/ 7016322 w 12192418"/>
              <a:gd name="connsiteY26" fmla="*/ 521259 h 5095933"/>
              <a:gd name="connsiteX27" fmla="*/ 7276005 w 12192418"/>
              <a:gd name="connsiteY27" fmla="*/ 517406 h 5095933"/>
              <a:gd name="connsiteX28" fmla="*/ 7539345 w 12192418"/>
              <a:gd name="connsiteY28" fmla="*/ 508998 h 5095933"/>
              <a:gd name="connsiteX29" fmla="*/ 7805124 w 12192418"/>
              <a:gd name="connsiteY29" fmla="*/ 500241 h 5095933"/>
              <a:gd name="connsiteX30" fmla="*/ 8070903 w 12192418"/>
              <a:gd name="connsiteY30" fmla="*/ 490082 h 5095933"/>
              <a:gd name="connsiteX31" fmla="*/ 8339121 w 12192418"/>
              <a:gd name="connsiteY31" fmla="*/ 475719 h 5095933"/>
              <a:gd name="connsiteX32" fmla="*/ 8609776 w 12192418"/>
              <a:gd name="connsiteY32" fmla="*/ 458554 h 5095933"/>
              <a:gd name="connsiteX33" fmla="*/ 8881651 w 12192418"/>
              <a:gd name="connsiteY33" fmla="*/ 442089 h 5095933"/>
              <a:gd name="connsiteX34" fmla="*/ 9153526 w 12192418"/>
              <a:gd name="connsiteY34" fmla="*/ 421071 h 5095933"/>
              <a:gd name="connsiteX35" fmla="*/ 9429058 w 12192418"/>
              <a:gd name="connsiteY35" fmla="*/ 395849 h 5095933"/>
              <a:gd name="connsiteX36" fmla="*/ 9700933 w 12192418"/>
              <a:gd name="connsiteY36" fmla="*/ 370626 h 5095933"/>
              <a:gd name="connsiteX37" fmla="*/ 9977684 w 12192418"/>
              <a:gd name="connsiteY37" fmla="*/ 341551 h 5095933"/>
              <a:gd name="connsiteX38" fmla="*/ 10255655 w 12192418"/>
              <a:gd name="connsiteY38" fmla="*/ 309673 h 5095933"/>
              <a:gd name="connsiteX39" fmla="*/ 10529968 w 12192418"/>
              <a:gd name="connsiteY39" fmla="*/ 276043 h 5095933"/>
              <a:gd name="connsiteX40" fmla="*/ 10807939 w 12192418"/>
              <a:gd name="connsiteY40" fmla="*/ 236809 h 5095933"/>
              <a:gd name="connsiteX41" fmla="*/ 11084690 w 12192418"/>
              <a:gd name="connsiteY41" fmla="*/ 194772 h 5095933"/>
              <a:gd name="connsiteX42" fmla="*/ 11362661 w 12192418"/>
              <a:gd name="connsiteY42" fmla="*/ 153085 h 5095933"/>
              <a:gd name="connsiteX43" fmla="*/ 11639412 w 12192418"/>
              <a:gd name="connsiteY43" fmla="*/ 104392 h 5095933"/>
              <a:gd name="connsiteX44" fmla="*/ 11914945 w 12192418"/>
              <a:gd name="connsiteY44" fmla="*/ 54648 h 5095933"/>
              <a:gd name="connsiteX45" fmla="*/ 12191696 w 12192418"/>
              <a:gd name="connsiteY45" fmla="*/ 2452 h 5095933"/>
              <a:gd name="connsiteX46" fmla="*/ 12191696 w 12192418"/>
              <a:gd name="connsiteY46" fmla="*/ 2109542 h 5095933"/>
              <a:gd name="connsiteX47" fmla="*/ 12191999 w 12192418"/>
              <a:gd name="connsiteY47" fmla="*/ 2109542 h 5095933"/>
              <a:gd name="connsiteX48" fmla="*/ 12191999 w 12192418"/>
              <a:gd name="connsiteY48" fmla="*/ 2802467 h 5095933"/>
              <a:gd name="connsiteX49" fmla="*/ 12192418 w 12192418"/>
              <a:gd name="connsiteY49" fmla="*/ 2802467 h 5095933"/>
              <a:gd name="connsiteX50" fmla="*/ 12192418 w 12192418"/>
              <a:gd name="connsiteY50" fmla="*/ 5095933 h 5095933"/>
              <a:gd name="connsiteX51" fmla="*/ 1 w 12192418"/>
              <a:gd name="connsiteY51" fmla="*/ 5095933 h 5095933"/>
              <a:gd name="connsiteX52" fmla="*/ 1 w 12192418"/>
              <a:gd name="connsiteY52" fmla="*/ 4074529 h 5095933"/>
              <a:gd name="connsiteX53" fmla="*/ 0 w 12192418"/>
              <a:gd name="connsiteY53" fmla="*/ 4074529 h 5095933"/>
              <a:gd name="connsiteX54" fmla="*/ 0 w 12192418"/>
              <a:gd name="connsiteY54" fmla="*/ 2109542 h 5095933"/>
              <a:gd name="connsiteX55" fmla="*/ 1 w 12192418"/>
              <a:gd name="connsiteY55" fmla="*/ 2109542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418" h="5095933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4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7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109542"/>
                </a:lnTo>
                <a:lnTo>
                  <a:pt x="12191999" y="2109542"/>
                </a:lnTo>
                <a:lnTo>
                  <a:pt x="12191999" y="2802467"/>
                </a:lnTo>
                <a:lnTo>
                  <a:pt x="12192418" y="2802467"/>
                </a:lnTo>
                <a:lnTo>
                  <a:pt x="12192418" y="5095933"/>
                </a:lnTo>
                <a:lnTo>
                  <a:pt x="1" y="5095933"/>
                </a:lnTo>
                <a:lnTo>
                  <a:pt x="1" y="4074529"/>
                </a:lnTo>
                <a:lnTo>
                  <a:pt x="0" y="4074529"/>
                </a:lnTo>
                <a:lnTo>
                  <a:pt x="0" y="2109542"/>
                </a:lnTo>
                <a:lnTo>
                  <a:pt x="1" y="21095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pic>
        <p:nvPicPr>
          <p:cNvPr id="6" name="Imagen 5" descr="Imagen que contiene texto&#10;&#10;Descripción generada automáticamente">
            <a:extLst>
              <a:ext uri="{FF2B5EF4-FFF2-40B4-BE49-F238E27FC236}">
                <a16:creationId xmlns:a16="http://schemas.microsoft.com/office/drawing/2014/main" id="{538CE7BC-9622-4CFD-9405-804D601219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4804" y="2627318"/>
            <a:ext cx="3365430" cy="33654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A45BDE06-8771-4072-AB49-E9E770AF70FB}"/>
              </a:ext>
            </a:extLst>
          </p:cNvPr>
          <p:cNvSpPr txBox="1"/>
          <p:nvPr/>
        </p:nvSpPr>
        <p:spPr>
          <a:xfrm>
            <a:off x="648930" y="2723570"/>
            <a:ext cx="2385589" cy="369332"/>
          </a:xfrm>
          <a:prstGeom prst="rect">
            <a:avLst/>
          </a:prstGeom>
          <a:solidFill>
            <a:srgbClr val="26595B"/>
          </a:solidFill>
        </p:spPr>
        <p:txBody>
          <a:bodyPr wrap="none" rtlCol="0">
            <a:spAutoFit/>
          </a:bodyPr>
          <a:lstStyle/>
          <a:p>
            <a:pPr algn="ctr"/>
            <a:r>
              <a:rPr lang="es-ES" b="1" dirty="0">
                <a:solidFill>
                  <a:schemeClr val="bg1"/>
                </a:solidFill>
              </a:rPr>
              <a:t>¿Qué es </a:t>
            </a:r>
            <a:r>
              <a:rPr lang="es-ES" b="1" dirty="0" err="1">
                <a:solidFill>
                  <a:schemeClr val="bg1"/>
                </a:solidFill>
              </a:rPr>
              <a:t>clustering</a:t>
            </a:r>
            <a:r>
              <a:rPr lang="es-ES" b="1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D3FDA074-65E1-4D7F-8BA2-8B127C0049A2}"/>
              </a:ext>
            </a:extLst>
          </p:cNvPr>
          <p:cNvSpPr txBox="1"/>
          <p:nvPr/>
        </p:nvSpPr>
        <p:spPr>
          <a:xfrm>
            <a:off x="648930" y="3209048"/>
            <a:ext cx="2425665" cy="369332"/>
          </a:xfrm>
          <a:prstGeom prst="rect">
            <a:avLst/>
          </a:prstGeom>
          <a:solidFill>
            <a:srgbClr val="26595B"/>
          </a:solidFill>
        </p:spPr>
        <p:txBody>
          <a:bodyPr wrap="none" rtlCol="0">
            <a:spAutoFit/>
          </a:bodyPr>
          <a:lstStyle/>
          <a:p>
            <a:pPr algn="ctr"/>
            <a:r>
              <a:rPr lang="es-ES" b="1" dirty="0">
                <a:solidFill>
                  <a:schemeClr val="bg1"/>
                </a:solidFill>
              </a:rPr>
              <a:t>Objetivos a abordar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D32573B0-D94B-481D-B2D2-5987A5A18CC1}"/>
              </a:ext>
            </a:extLst>
          </p:cNvPr>
          <p:cNvSpPr txBox="1"/>
          <p:nvPr/>
        </p:nvSpPr>
        <p:spPr>
          <a:xfrm>
            <a:off x="648930" y="3695551"/>
            <a:ext cx="2999539" cy="369332"/>
          </a:xfrm>
          <a:prstGeom prst="rect">
            <a:avLst/>
          </a:prstGeom>
          <a:solidFill>
            <a:srgbClr val="26595B"/>
          </a:solidFill>
        </p:spPr>
        <p:txBody>
          <a:bodyPr wrap="none" rtlCol="0">
            <a:spAutoFit/>
          </a:bodyPr>
          <a:lstStyle/>
          <a:p>
            <a:pPr algn="ctr"/>
            <a:r>
              <a:rPr lang="es-ES" b="1" dirty="0">
                <a:solidFill>
                  <a:schemeClr val="bg1"/>
                </a:solidFill>
              </a:rPr>
              <a:t>Métodos implementados</a:t>
            </a:r>
          </a:p>
        </p:txBody>
      </p:sp>
    </p:spTree>
    <p:extLst>
      <p:ext uri="{BB962C8B-B14F-4D97-AF65-F5344CB8AC3E}">
        <p14:creationId xmlns:p14="http://schemas.microsoft.com/office/powerpoint/2010/main" val="25157815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ángulo 31">
            <a:extLst>
              <a:ext uri="{FF2B5EF4-FFF2-40B4-BE49-F238E27FC236}">
                <a16:creationId xmlns:a16="http://schemas.microsoft.com/office/drawing/2014/main" id="{F747F1B4-B831-4277-8AB0-32767F7EB7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1"/>
          </a:p>
        </p:txBody>
      </p:sp>
      <p:sp>
        <p:nvSpPr>
          <p:cNvPr id="34" name="Forma libre 7">
            <a:extLst>
              <a:ext uri="{FF2B5EF4-FFF2-40B4-BE49-F238E27FC236}">
                <a16:creationId xmlns:a16="http://schemas.microsoft.com/office/drawing/2014/main" id="{D80CFA21-AB7C-4BEB-9BFF-05764FBBF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 rtl="0"/>
            <a:endParaRPr lang="es-ES" noProof="1">
              <a:solidFill>
                <a:schemeClr val="tx1"/>
              </a:solidFill>
            </a:endParaRPr>
          </a:p>
        </p:txBody>
      </p:sp>
      <p:sp>
        <p:nvSpPr>
          <p:cNvPr id="36" name="Rectángulo 35">
            <a:extLst>
              <a:ext uri="{FF2B5EF4-FFF2-40B4-BE49-F238E27FC236}">
                <a16:creationId xmlns:a16="http://schemas.microsoft.com/office/drawing/2014/main" id="{12F7E335-851A-4CAE-B09F-E657819D46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121D20A-AC91-40FB-9DD8-135D001E5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 rtlCol="0">
            <a:normAutofit/>
          </a:bodyPr>
          <a:lstStyle/>
          <a:p>
            <a:r>
              <a:rPr lang="es-ES" noProof="1">
                <a:solidFill>
                  <a:srgbClr val="EBEBEB"/>
                </a:solidFill>
              </a:rPr>
              <a:t>Metodología</a:t>
            </a:r>
          </a:p>
        </p:txBody>
      </p:sp>
      <p:sp>
        <p:nvSpPr>
          <p:cNvPr id="38" name="Forma libre: Forma 37">
            <a:extLst>
              <a:ext uri="{FF2B5EF4-FFF2-40B4-BE49-F238E27FC236}">
                <a16:creationId xmlns:a16="http://schemas.microsoft.com/office/drawing/2014/main" id="{10B541F0-7F6E-402E-84D8-CF96EACA5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" y="1762067"/>
            <a:ext cx="12192418" cy="5095933"/>
          </a:xfrm>
          <a:custGeom>
            <a:avLst/>
            <a:gdLst>
              <a:gd name="connsiteX0" fmla="*/ 1 w 12192418"/>
              <a:gd name="connsiteY0" fmla="*/ 0 h 5095933"/>
              <a:gd name="connsiteX1" fmla="*/ 71932 w 12192418"/>
              <a:gd name="connsiteY1" fmla="*/ 12261 h 5095933"/>
              <a:gd name="connsiteX2" fmla="*/ 282849 w 12192418"/>
              <a:gd name="connsiteY2" fmla="*/ 48343 h 5095933"/>
              <a:gd name="connsiteX3" fmla="*/ 436464 w 12192418"/>
              <a:gd name="connsiteY3" fmla="*/ 73565 h 5095933"/>
              <a:gd name="connsiteX4" fmla="*/ 619339 w 12192418"/>
              <a:gd name="connsiteY4" fmla="*/ 100188 h 5095933"/>
              <a:gd name="connsiteX5" fmla="*/ 836351 w 12192418"/>
              <a:gd name="connsiteY5" fmla="*/ 132066 h 5095933"/>
              <a:gd name="connsiteX6" fmla="*/ 1076528 w 12192418"/>
              <a:gd name="connsiteY6" fmla="*/ 165696 h 5095933"/>
              <a:gd name="connsiteX7" fmla="*/ 1347184 w 12192418"/>
              <a:gd name="connsiteY7" fmla="*/ 201077 h 5095933"/>
              <a:gd name="connsiteX8" fmla="*/ 1642223 w 12192418"/>
              <a:gd name="connsiteY8" fmla="*/ 238560 h 5095933"/>
              <a:gd name="connsiteX9" fmla="*/ 1962864 w 12192418"/>
              <a:gd name="connsiteY9" fmla="*/ 276043 h 5095933"/>
              <a:gd name="connsiteX10" fmla="*/ 2304232 w 12192418"/>
              <a:gd name="connsiteY10" fmla="*/ 314227 h 5095933"/>
              <a:gd name="connsiteX11" fmla="*/ 2672421 w 12192418"/>
              <a:gd name="connsiteY11" fmla="*/ 349608 h 5095933"/>
              <a:gd name="connsiteX12" fmla="*/ 3057678 w 12192418"/>
              <a:gd name="connsiteY12" fmla="*/ 383588 h 5095933"/>
              <a:gd name="connsiteX13" fmla="*/ 3464881 w 12192418"/>
              <a:gd name="connsiteY13" fmla="*/ 414415 h 5095933"/>
              <a:gd name="connsiteX14" fmla="*/ 3889152 w 12192418"/>
              <a:gd name="connsiteY14" fmla="*/ 443841 h 5095933"/>
              <a:gd name="connsiteX15" fmla="*/ 4331710 w 12192418"/>
              <a:gd name="connsiteY15" fmla="*/ 471515 h 5095933"/>
              <a:gd name="connsiteX16" fmla="*/ 4558476 w 12192418"/>
              <a:gd name="connsiteY16" fmla="*/ 481324 h 5095933"/>
              <a:gd name="connsiteX17" fmla="*/ 4790118 w 12192418"/>
              <a:gd name="connsiteY17" fmla="*/ 492183 h 5095933"/>
              <a:gd name="connsiteX18" fmla="*/ 5025418 w 12192418"/>
              <a:gd name="connsiteY18" fmla="*/ 502342 h 5095933"/>
              <a:gd name="connsiteX19" fmla="*/ 5261937 w 12192418"/>
              <a:gd name="connsiteY19" fmla="*/ 508998 h 5095933"/>
              <a:gd name="connsiteX20" fmla="*/ 5503332 w 12192418"/>
              <a:gd name="connsiteY20" fmla="*/ 514953 h 5095933"/>
              <a:gd name="connsiteX21" fmla="*/ 5747167 w 12192418"/>
              <a:gd name="connsiteY21" fmla="*/ 521259 h 5095933"/>
              <a:gd name="connsiteX22" fmla="*/ 5995877 w 12192418"/>
              <a:gd name="connsiteY22" fmla="*/ 525463 h 5095933"/>
              <a:gd name="connsiteX23" fmla="*/ 6247026 w 12192418"/>
              <a:gd name="connsiteY23" fmla="*/ 525463 h 5095933"/>
              <a:gd name="connsiteX24" fmla="*/ 6500613 w 12192418"/>
              <a:gd name="connsiteY24" fmla="*/ 527565 h 5095933"/>
              <a:gd name="connsiteX25" fmla="*/ 6756639 w 12192418"/>
              <a:gd name="connsiteY25" fmla="*/ 525463 h 5095933"/>
              <a:gd name="connsiteX26" fmla="*/ 7016322 w 12192418"/>
              <a:gd name="connsiteY26" fmla="*/ 521259 h 5095933"/>
              <a:gd name="connsiteX27" fmla="*/ 7276005 w 12192418"/>
              <a:gd name="connsiteY27" fmla="*/ 517406 h 5095933"/>
              <a:gd name="connsiteX28" fmla="*/ 7539345 w 12192418"/>
              <a:gd name="connsiteY28" fmla="*/ 508998 h 5095933"/>
              <a:gd name="connsiteX29" fmla="*/ 7805124 w 12192418"/>
              <a:gd name="connsiteY29" fmla="*/ 500241 h 5095933"/>
              <a:gd name="connsiteX30" fmla="*/ 8070903 w 12192418"/>
              <a:gd name="connsiteY30" fmla="*/ 490082 h 5095933"/>
              <a:gd name="connsiteX31" fmla="*/ 8339121 w 12192418"/>
              <a:gd name="connsiteY31" fmla="*/ 475719 h 5095933"/>
              <a:gd name="connsiteX32" fmla="*/ 8609776 w 12192418"/>
              <a:gd name="connsiteY32" fmla="*/ 458554 h 5095933"/>
              <a:gd name="connsiteX33" fmla="*/ 8881651 w 12192418"/>
              <a:gd name="connsiteY33" fmla="*/ 442089 h 5095933"/>
              <a:gd name="connsiteX34" fmla="*/ 9153526 w 12192418"/>
              <a:gd name="connsiteY34" fmla="*/ 421071 h 5095933"/>
              <a:gd name="connsiteX35" fmla="*/ 9429058 w 12192418"/>
              <a:gd name="connsiteY35" fmla="*/ 395849 h 5095933"/>
              <a:gd name="connsiteX36" fmla="*/ 9700933 w 12192418"/>
              <a:gd name="connsiteY36" fmla="*/ 370626 h 5095933"/>
              <a:gd name="connsiteX37" fmla="*/ 9977684 w 12192418"/>
              <a:gd name="connsiteY37" fmla="*/ 341551 h 5095933"/>
              <a:gd name="connsiteX38" fmla="*/ 10255655 w 12192418"/>
              <a:gd name="connsiteY38" fmla="*/ 309673 h 5095933"/>
              <a:gd name="connsiteX39" fmla="*/ 10529968 w 12192418"/>
              <a:gd name="connsiteY39" fmla="*/ 276043 h 5095933"/>
              <a:gd name="connsiteX40" fmla="*/ 10807939 w 12192418"/>
              <a:gd name="connsiteY40" fmla="*/ 236809 h 5095933"/>
              <a:gd name="connsiteX41" fmla="*/ 11084690 w 12192418"/>
              <a:gd name="connsiteY41" fmla="*/ 194772 h 5095933"/>
              <a:gd name="connsiteX42" fmla="*/ 11362661 w 12192418"/>
              <a:gd name="connsiteY42" fmla="*/ 153085 h 5095933"/>
              <a:gd name="connsiteX43" fmla="*/ 11639412 w 12192418"/>
              <a:gd name="connsiteY43" fmla="*/ 104392 h 5095933"/>
              <a:gd name="connsiteX44" fmla="*/ 11914945 w 12192418"/>
              <a:gd name="connsiteY44" fmla="*/ 54648 h 5095933"/>
              <a:gd name="connsiteX45" fmla="*/ 12191696 w 12192418"/>
              <a:gd name="connsiteY45" fmla="*/ 2452 h 5095933"/>
              <a:gd name="connsiteX46" fmla="*/ 12191696 w 12192418"/>
              <a:gd name="connsiteY46" fmla="*/ 2109542 h 5095933"/>
              <a:gd name="connsiteX47" fmla="*/ 12191999 w 12192418"/>
              <a:gd name="connsiteY47" fmla="*/ 2109542 h 5095933"/>
              <a:gd name="connsiteX48" fmla="*/ 12191999 w 12192418"/>
              <a:gd name="connsiteY48" fmla="*/ 2802467 h 5095933"/>
              <a:gd name="connsiteX49" fmla="*/ 12192418 w 12192418"/>
              <a:gd name="connsiteY49" fmla="*/ 2802467 h 5095933"/>
              <a:gd name="connsiteX50" fmla="*/ 12192418 w 12192418"/>
              <a:gd name="connsiteY50" fmla="*/ 5095933 h 5095933"/>
              <a:gd name="connsiteX51" fmla="*/ 1 w 12192418"/>
              <a:gd name="connsiteY51" fmla="*/ 5095933 h 5095933"/>
              <a:gd name="connsiteX52" fmla="*/ 1 w 12192418"/>
              <a:gd name="connsiteY52" fmla="*/ 4074529 h 5095933"/>
              <a:gd name="connsiteX53" fmla="*/ 0 w 12192418"/>
              <a:gd name="connsiteY53" fmla="*/ 4074529 h 5095933"/>
              <a:gd name="connsiteX54" fmla="*/ 0 w 12192418"/>
              <a:gd name="connsiteY54" fmla="*/ 2109542 h 5095933"/>
              <a:gd name="connsiteX55" fmla="*/ 1 w 12192418"/>
              <a:gd name="connsiteY55" fmla="*/ 2109542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418" h="5095933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4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7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109542"/>
                </a:lnTo>
                <a:lnTo>
                  <a:pt x="12191999" y="2109542"/>
                </a:lnTo>
                <a:lnTo>
                  <a:pt x="12191999" y="2802467"/>
                </a:lnTo>
                <a:lnTo>
                  <a:pt x="12192418" y="2802467"/>
                </a:lnTo>
                <a:lnTo>
                  <a:pt x="12192418" y="5095933"/>
                </a:lnTo>
                <a:lnTo>
                  <a:pt x="1" y="5095933"/>
                </a:lnTo>
                <a:lnTo>
                  <a:pt x="1" y="4074529"/>
                </a:lnTo>
                <a:lnTo>
                  <a:pt x="0" y="4074529"/>
                </a:lnTo>
                <a:lnTo>
                  <a:pt x="0" y="2109542"/>
                </a:lnTo>
                <a:lnTo>
                  <a:pt x="1" y="21095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A45BDE06-8771-4072-AB49-E9E770AF70FB}"/>
              </a:ext>
            </a:extLst>
          </p:cNvPr>
          <p:cNvSpPr txBox="1"/>
          <p:nvPr/>
        </p:nvSpPr>
        <p:spPr>
          <a:xfrm>
            <a:off x="387384" y="2593136"/>
            <a:ext cx="5708615" cy="369332"/>
          </a:xfrm>
          <a:prstGeom prst="rect">
            <a:avLst/>
          </a:prstGeom>
          <a:solidFill>
            <a:srgbClr val="26595B"/>
          </a:solidFill>
        </p:spPr>
        <p:txBody>
          <a:bodyPr wrap="none" rtlCol="0">
            <a:spAutoFit/>
          </a:bodyPr>
          <a:lstStyle/>
          <a:p>
            <a:pPr algn="ctr"/>
            <a:r>
              <a:rPr lang="es-ES" b="1" dirty="0">
                <a:solidFill>
                  <a:schemeClr val="bg1"/>
                </a:solidFill>
              </a:rPr>
              <a:t>Dominio del problema y generación de ejemplos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101BD80F-83C4-46AF-8021-402F6D81215E}"/>
              </a:ext>
            </a:extLst>
          </p:cNvPr>
          <p:cNvSpPr txBox="1"/>
          <p:nvPr/>
        </p:nvSpPr>
        <p:spPr>
          <a:xfrm>
            <a:off x="387384" y="3107524"/>
            <a:ext cx="2353529" cy="369332"/>
          </a:xfrm>
          <a:prstGeom prst="rect">
            <a:avLst/>
          </a:prstGeom>
          <a:solidFill>
            <a:srgbClr val="26595B"/>
          </a:solidFill>
        </p:spPr>
        <p:txBody>
          <a:bodyPr wrap="none" rtlCol="0">
            <a:spAutoFit/>
          </a:bodyPr>
          <a:lstStyle/>
          <a:p>
            <a:pPr algn="ctr"/>
            <a:r>
              <a:rPr lang="es-ES" b="1" dirty="0">
                <a:solidFill>
                  <a:schemeClr val="bg1"/>
                </a:solidFill>
              </a:rPr>
              <a:t>Estructura de datos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B5055F51-8F6B-4405-B560-8874960C1CAB}"/>
              </a:ext>
            </a:extLst>
          </p:cNvPr>
          <p:cNvSpPr txBox="1"/>
          <p:nvPr/>
        </p:nvSpPr>
        <p:spPr>
          <a:xfrm>
            <a:off x="387384" y="3621912"/>
            <a:ext cx="3222357" cy="369332"/>
          </a:xfrm>
          <a:prstGeom prst="rect">
            <a:avLst/>
          </a:prstGeom>
          <a:solidFill>
            <a:srgbClr val="26595B"/>
          </a:solidFill>
        </p:spPr>
        <p:txBody>
          <a:bodyPr wrap="none" rtlCol="0">
            <a:spAutoFit/>
          </a:bodyPr>
          <a:lstStyle/>
          <a:p>
            <a:pPr algn="ctr"/>
            <a:r>
              <a:rPr lang="es-ES" b="1" dirty="0">
                <a:solidFill>
                  <a:schemeClr val="bg1"/>
                </a:solidFill>
              </a:rPr>
              <a:t>Cálculo de circunferencias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D735F57B-9F3E-4964-833E-137F75F86D5E}"/>
              </a:ext>
            </a:extLst>
          </p:cNvPr>
          <p:cNvSpPr txBox="1"/>
          <p:nvPr/>
        </p:nvSpPr>
        <p:spPr>
          <a:xfrm>
            <a:off x="387384" y="4136300"/>
            <a:ext cx="4065537" cy="369332"/>
          </a:xfrm>
          <a:prstGeom prst="rect">
            <a:avLst/>
          </a:prstGeom>
          <a:solidFill>
            <a:srgbClr val="26595B"/>
          </a:solidFill>
        </p:spPr>
        <p:txBody>
          <a:bodyPr wrap="none" rtlCol="0">
            <a:spAutoFit/>
          </a:bodyPr>
          <a:lstStyle/>
          <a:p>
            <a:pPr algn="ctr"/>
            <a:r>
              <a:rPr lang="es-ES" b="1" dirty="0">
                <a:solidFill>
                  <a:schemeClr val="bg1"/>
                </a:solidFill>
              </a:rPr>
              <a:t>Cálculo de grados de pertenencia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7EBFADA-384A-448F-AC20-C55D5ED515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4845" y="2374423"/>
            <a:ext cx="2117546" cy="2151481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9F932C3C-BDF5-40F7-8DEF-02C6A3A8EE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0720" y="4696892"/>
            <a:ext cx="2064992" cy="2016809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99B0BB93-CD08-40A0-A047-1335A0646F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4068" y="4640857"/>
            <a:ext cx="2149550" cy="2128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4179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ángulo 31">
            <a:extLst>
              <a:ext uri="{FF2B5EF4-FFF2-40B4-BE49-F238E27FC236}">
                <a16:creationId xmlns:a16="http://schemas.microsoft.com/office/drawing/2014/main" id="{F747F1B4-B831-4277-8AB0-32767F7EB7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1"/>
          </a:p>
        </p:txBody>
      </p:sp>
      <p:sp>
        <p:nvSpPr>
          <p:cNvPr id="34" name="Forma libre 7">
            <a:extLst>
              <a:ext uri="{FF2B5EF4-FFF2-40B4-BE49-F238E27FC236}">
                <a16:creationId xmlns:a16="http://schemas.microsoft.com/office/drawing/2014/main" id="{D80CFA21-AB7C-4BEB-9BFF-05764FBBF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 rtl="0"/>
            <a:endParaRPr lang="es-ES" noProof="1">
              <a:solidFill>
                <a:schemeClr val="tx1"/>
              </a:solidFill>
            </a:endParaRPr>
          </a:p>
        </p:txBody>
      </p:sp>
      <p:sp>
        <p:nvSpPr>
          <p:cNvPr id="36" name="Rectángulo 35">
            <a:extLst>
              <a:ext uri="{FF2B5EF4-FFF2-40B4-BE49-F238E27FC236}">
                <a16:creationId xmlns:a16="http://schemas.microsoft.com/office/drawing/2014/main" id="{12F7E335-851A-4CAE-B09F-E657819D46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121D20A-AC91-40FB-9DD8-135D001E5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 rtlCol="0">
            <a:normAutofit/>
          </a:bodyPr>
          <a:lstStyle/>
          <a:p>
            <a:r>
              <a:rPr lang="es-ES" noProof="1">
                <a:solidFill>
                  <a:srgbClr val="EBEBEB"/>
                </a:solidFill>
              </a:rPr>
              <a:t>Algoritmo Implementado</a:t>
            </a:r>
          </a:p>
        </p:txBody>
      </p:sp>
      <p:sp>
        <p:nvSpPr>
          <p:cNvPr id="38" name="Forma libre: Forma 37">
            <a:extLst>
              <a:ext uri="{FF2B5EF4-FFF2-40B4-BE49-F238E27FC236}">
                <a16:creationId xmlns:a16="http://schemas.microsoft.com/office/drawing/2014/main" id="{10B541F0-7F6E-402E-84D8-CF96EACA5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" y="1762067"/>
            <a:ext cx="12192418" cy="5095933"/>
          </a:xfrm>
          <a:custGeom>
            <a:avLst/>
            <a:gdLst>
              <a:gd name="connsiteX0" fmla="*/ 1 w 12192418"/>
              <a:gd name="connsiteY0" fmla="*/ 0 h 5095933"/>
              <a:gd name="connsiteX1" fmla="*/ 71932 w 12192418"/>
              <a:gd name="connsiteY1" fmla="*/ 12261 h 5095933"/>
              <a:gd name="connsiteX2" fmla="*/ 282849 w 12192418"/>
              <a:gd name="connsiteY2" fmla="*/ 48343 h 5095933"/>
              <a:gd name="connsiteX3" fmla="*/ 436464 w 12192418"/>
              <a:gd name="connsiteY3" fmla="*/ 73565 h 5095933"/>
              <a:gd name="connsiteX4" fmla="*/ 619339 w 12192418"/>
              <a:gd name="connsiteY4" fmla="*/ 100188 h 5095933"/>
              <a:gd name="connsiteX5" fmla="*/ 836351 w 12192418"/>
              <a:gd name="connsiteY5" fmla="*/ 132066 h 5095933"/>
              <a:gd name="connsiteX6" fmla="*/ 1076528 w 12192418"/>
              <a:gd name="connsiteY6" fmla="*/ 165696 h 5095933"/>
              <a:gd name="connsiteX7" fmla="*/ 1347184 w 12192418"/>
              <a:gd name="connsiteY7" fmla="*/ 201077 h 5095933"/>
              <a:gd name="connsiteX8" fmla="*/ 1642223 w 12192418"/>
              <a:gd name="connsiteY8" fmla="*/ 238560 h 5095933"/>
              <a:gd name="connsiteX9" fmla="*/ 1962864 w 12192418"/>
              <a:gd name="connsiteY9" fmla="*/ 276043 h 5095933"/>
              <a:gd name="connsiteX10" fmla="*/ 2304232 w 12192418"/>
              <a:gd name="connsiteY10" fmla="*/ 314227 h 5095933"/>
              <a:gd name="connsiteX11" fmla="*/ 2672421 w 12192418"/>
              <a:gd name="connsiteY11" fmla="*/ 349608 h 5095933"/>
              <a:gd name="connsiteX12" fmla="*/ 3057678 w 12192418"/>
              <a:gd name="connsiteY12" fmla="*/ 383588 h 5095933"/>
              <a:gd name="connsiteX13" fmla="*/ 3464881 w 12192418"/>
              <a:gd name="connsiteY13" fmla="*/ 414415 h 5095933"/>
              <a:gd name="connsiteX14" fmla="*/ 3889152 w 12192418"/>
              <a:gd name="connsiteY14" fmla="*/ 443841 h 5095933"/>
              <a:gd name="connsiteX15" fmla="*/ 4331710 w 12192418"/>
              <a:gd name="connsiteY15" fmla="*/ 471515 h 5095933"/>
              <a:gd name="connsiteX16" fmla="*/ 4558476 w 12192418"/>
              <a:gd name="connsiteY16" fmla="*/ 481324 h 5095933"/>
              <a:gd name="connsiteX17" fmla="*/ 4790118 w 12192418"/>
              <a:gd name="connsiteY17" fmla="*/ 492183 h 5095933"/>
              <a:gd name="connsiteX18" fmla="*/ 5025418 w 12192418"/>
              <a:gd name="connsiteY18" fmla="*/ 502342 h 5095933"/>
              <a:gd name="connsiteX19" fmla="*/ 5261937 w 12192418"/>
              <a:gd name="connsiteY19" fmla="*/ 508998 h 5095933"/>
              <a:gd name="connsiteX20" fmla="*/ 5503332 w 12192418"/>
              <a:gd name="connsiteY20" fmla="*/ 514953 h 5095933"/>
              <a:gd name="connsiteX21" fmla="*/ 5747167 w 12192418"/>
              <a:gd name="connsiteY21" fmla="*/ 521259 h 5095933"/>
              <a:gd name="connsiteX22" fmla="*/ 5995877 w 12192418"/>
              <a:gd name="connsiteY22" fmla="*/ 525463 h 5095933"/>
              <a:gd name="connsiteX23" fmla="*/ 6247026 w 12192418"/>
              <a:gd name="connsiteY23" fmla="*/ 525463 h 5095933"/>
              <a:gd name="connsiteX24" fmla="*/ 6500613 w 12192418"/>
              <a:gd name="connsiteY24" fmla="*/ 527565 h 5095933"/>
              <a:gd name="connsiteX25" fmla="*/ 6756639 w 12192418"/>
              <a:gd name="connsiteY25" fmla="*/ 525463 h 5095933"/>
              <a:gd name="connsiteX26" fmla="*/ 7016322 w 12192418"/>
              <a:gd name="connsiteY26" fmla="*/ 521259 h 5095933"/>
              <a:gd name="connsiteX27" fmla="*/ 7276005 w 12192418"/>
              <a:gd name="connsiteY27" fmla="*/ 517406 h 5095933"/>
              <a:gd name="connsiteX28" fmla="*/ 7539345 w 12192418"/>
              <a:gd name="connsiteY28" fmla="*/ 508998 h 5095933"/>
              <a:gd name="connsiteX29" fmla="*/ 7805124 w 12192418"/>
              <a:gd name="connsiteY29" fmla="*/ 500241 h 5095933"/>
              <a:gd name="connsiteX30" fmla="*/ 8070903 w 12192418"/>
              <a:gd name="connsiteY30" fmla="*/ 490082 h 5095933"/>
              <a:gd name="connsiteX31" fmla="*/ 8339121 w 12192418"/>
              <a:gd name="connsiteY31" fmla="*/ 475719 h 5095933"/>
              <a:gd name="connsiteX32" fmla="*/ 8609776 w 12192418"/>
              <a:gd name="connsiteY32" fmla="*/ 458554 h 5095933"/>
              <a:gd name="connsiteX33" fmla="*/ 8881651 w 12192418"/>
              <a:gd name="connsiteY33" fmla="*/ 442089 h 5095933"/>
              <a:gd name="connsiteX34" fmla="*/ 9153526 w 12192418"/>
              <a:gd name="connsiteY34" fmla="*/ 421071 h 5095933"/>
              <a:gd name="connsiteX35" fmla="*/ 9429058 w 12192418"/>
              <a:gd name="connsiteY35" fmla="*/ 395849 h 5095933"/>
              <a:gd name="connsiteX36" fmla="*/ 9700933 w 12192418"/>
              <a:gd name="connsiteY36" fmla="*/ 370626 h 5095933"/>
              <a:gd name="connsiteX37" fmla="*/ 9977684 w 12192418"/>
              <a:gd name="connsiteY37" fmla="*/ 341551 h 5095933"/>
              <a:gd name="connsiteX38" fmla="*/ 10255655 w 12192418"/>
              <a:gd name="connsiteY38" fmla="*/ 309673 h 5095933"/>
              <a:gd name="connsiteX39" fmla="*/ 10529968 w 12192418"/>
              <a:gd name="connsiteY39" fmla="*/ 276043 h 5095933"/>
              <a:gd name="connsiteX40" fmla="*/ 10807939 w 12192418"/>
              <a:gd name="connsiteY40" fmla="*/ 236809 h 5095933"/>
              <a:gd name="connsiteX41" fmla="*/ 11084690 w 12192418"/>
              <a:gd name="connsiteY41" fmla="*/ 194772 h 5095933"/>
              <a:gd name="connsiteX42" fmla="*/ 11362661 w 12192418"/>
              <a:gd name="connsiteY42" fmla="*/ 153085 h 5095933"/>
              <a:gd name="connsiteX43" fmla="*/ 11639412 w 12192418"/>
              <a:gd name="connsiteY43" fmla="*/ 104392 h 5095933"/>
              <a:gd name="connsiteX44" fmla="*/ 11914945 w 12192418"/>
              <a:gd name="connsiteY44" fmla="*/ 54648 h 5095933"/>
              <a:gd name="connsiteX45" fmla="*/ 12191696 w 12192418"/>
              <a:gd name="connsiteY45" fmla="*/ 2452 h 5095933"/>
              <a:gd name="connsiteX46" fmla="*/ 12191696 w 12192418"/>
              <a:gd name="connsiteY46" fmla="*/ 2109542 h 5095933"/>
              <a:gd name="connsiteX47" fmla="*/ 12191999 w 12192418"/>
              <a:gd name="connsiteY47" fmla="*/ 2109542 h 5095933"/>
              <a:gd name="connsiteX48" fmla="*/ 12191999 w 12192418"/>
              <a:gd name="connsiteY48" fmla="*/ 2802467 h 5095933"/>
              <a:gd name="connsiteX49" fmla="*/ 12192418 w 12192418"/>
              <a:gd name="connsiteY49" fmla="*/ 2802467 h 5095933"/>
              <a:gd name="connsiteX50" fmla="*/ 12192418 w 12192418"/>
              <a:gd name="connsiteY50" fmla="*/ 5095933 h 5095933"/>
              <a:gd name="connsiteX51" fmla="*/ 1 w 12192418"/>
              <a:gd name="connsiteY51" fmla="*/ 5095933 h 5095933"/>
              <a:gd name="connsiteX52" fmla="*/ 1 w 12192418"/>
              <a:gd name="connsiteY52" fmla="*/ 4074529 h 5095933"/>
              <a:gd name="connsiteX53" fmla="*/ 0 w 12192418"/>
              <a:gd name="connsiteY53" fmla="*/ 4074529 h 5095933"/>
              <a:gd name="connsiteX54" fmla="*/ 0 w 12192418"/>
              <a:gd name="connsiteY54" fmla="*/ 2109542 h 5095933"/>
              <a:gd name="connsiteX55" fmla="*/ 1 w 12192418"/>
              <a:gd name="connsiteY55" fmla="*/ 2109542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418" h="5095933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4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7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109542"/>
                </a:lnTo>
                <a:lnTo>
                  <a:pt x="12191999" y="2109542"/>
                </a:lnTo>
                <a:lnTo>
                  <a:pt x="12191999" y="2802467"/>
                </a:lnTo>
                <a:lnTo>
                  <a:pt x="12192418" y="2802467"/>
                </a:lnTo>
                <a:lnTo>
                  <a:pt x="12192418" y="5095933"/>
                </a:lnTo>
                <a:lnTo>
                  <a:pt x="1" y="5095933"/>
                </a:lnTo>
                <a:lnTo>
                  <a:pt x="1" y="4074529"/>
                </a:lnTo>
                <a:lnTo>
                  <a:pt x="0" y="4074529"/>
                </a:lnTo>
                <a:lnTo>
                  <a:pt x="0" y="2109542"/>
                </a:lnTo>
                <a:lnTo>
                  <a:pt x="1" y="21095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grpSp>
        <p:nvGrpSpPr>
          <p:cNvPr id="8" name="Grupo 7">
            <a:extLst>
              <a:ext uri="{FF2B5EF4-FFF2-40B4-BE49-F238E27FC236}">
                <a16:creationId xmlns:a16="http://schemas.microsoft.com/office/drawing/2014/main" id="{5530F076-F5D2-412C-A334-68D7B91939FD}"/>
              </a:ext>
            </a:extLst>
          </p:cNvPr>
          <p:cNvGrpSpPr/>
          <p:nvPr/>
        </p:nvGrpSpPr>
        <p:grpSpPr>
          <a:xfrm>
            <a:off x="2359397" y="2476884"/>
            <a:ext cx="7473204" cy="4026577"/>
            <a:chOff x="2094855" y="2434207"/>
            <a:chExt cx="7473204" cy="4026577"/>
          </a:xfrm>
        </p:grpSpPr>
        <p:pic>
          <p:nvPicPr>
            <p:cNvPr id="3" name="Imagen 2">
              <a:extLst>
                <a:ext uri="{FF2B5EF4-FFF2-40B4-BE49-F238E27FC236}">
                  <a16:creationId xmlns:a16="http://schemas.microsoft.com/office/drawing/2014/main" id="{52A4786E-3969-44C0-8ABB-9216362BA1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94855" y="2434207"/>
              <a:ext cx="3545369" cy="4026577"/>
            </a:xfrm>
            <a:prstGeom prst="rect">
              <a:avLst/>
            </a:prstGeom>
          </p:spPr>
        </p:pic>
        <p:pic>
          <p:nvPicPr>
            <p:cNvPr id="6" name="Imagen 5">
              <a:extLst>
                <a:ext uri="{FF2B5EF4-FFF2-40B4-BE49-F238E27FC236}">
                  <a16:creationId xmlns:a16="http://schemas.microsoft.com/office/drawing/2014/main" id="{3C4FFEE2-D7A4-4891-82C2-F4B88BEF629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62624" y="2474406"/>
              <a:ext cx="3705435" cy="357230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61593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ángulo 31">
            <a:extLst>
              <a:ext uri="{FF2B5EF4-FFF2-40B4-BE49-F238E27FC236}">
                <a16:creationId xmlns:a16="http://schemas.microsoft.com/office/drawing/2014/main" id="{F747F1B4-B831-4277-8AB0-32767F7EB7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1"/>
          </a:p>
        </p:txBody>
      </p:sp>
      <p:sp>
        <p:nvSpPr>
          <p:cNvPr id="34" name="Forma libre 7">
            <a:extLst>
              <a:ext uri="{FF2B5EF4-FFF2-40B4-BE49-F238E27FC236}">
                <a16:creationId xmlns:a16="http://schemas.microsoft.com/office/drawing/2014/main" id="{D80CFA21-AB7C-4BEB-9BFF-05764FBBF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 rtl="0"/>
            <a:endParaRPr lang="es-ES" noProof="1">
              <a:solidFill>
                <a:schemeClr val="tx1"/>
              </a:solidFill>
            </a:endParaRPr>
          </a:p>
        </p:txBody>
      </p:sp>
      <p:sp>
        <p:nvSpPr>
          <p:cNvPr id="36" name="Rectángulo 35">
            <a:extLst>
              <a:ext uri="{FF2B5EF4-FFF2-40B4-BE49-F238E27FC236}">
                <a16:creationId xmlns:a16="http://schemas.microsoft.com/office/drawing/2014/main" id="{12F7E335-851A-4CAE-B09F-E657819D46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121D20A-AC91-40FB-9DD8-135D001E5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 rtlCol="0">
            <a:normAutofit/>
          </a:bodyPr>
          <a:lstStyle/>
          <a:p>
            <a:r>
              <a:rPr lang="es-ES" noProof="1">
                <a:solidFill>
                  <a:srgbClr val="EBEBEB"/>
                </a:solidFill>
              </a:rPr>
              <a:t>Mejoras(I)</a:t>
            </a:r>
          </a:p>
        </p:txBody>
      </p:sp>
      <p:sp>
        <p:nvSpPr>
          <p:cNvPr id="38" name="Forma libre: Forma 37">
            <a:extLst>
              <a:ext uri="{FF2B5EF4-FFF2-40B4-BE49-F238E27FC236}">
                <a16:creationId xmlns:a16="http://schemas.microsoft.com/office/drawing/2014/main" id="{10B541F0-7F6E-402E-84D8-CF96EACA5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" y="1762067"/>
            <a:ext cx="12192418" cy="5095933"/>
          </a:xfrm>
          <a:custGeom>
            <a:avLst/>
            <a:gdLst>
              <a:gd name="connsiteX0" fmla="*/ 1 w 12192418"/>
              <a:gd name="connsiteY0" fmla="*/ 0 h 5095933"/>
              <a:gd name="connsiteX1" fmla="*/ 71932 w 12192418"/>
              <a:gd name="connsiteY1" fmla="*/ 12261 h 5095933"/>
              <a:gd name="connsiteX2" fmla="*/ 282849 w 12192418"/>
              <a:gd name="connsiteY2" fmla="*/ 48343 h 5095933"/>
              <a:gd name="connsiteX3" fmla="*/ 436464 w 12192418"/>
              <a:gd name="connsiteY3" fmla="*/ 73565 h 5095933"/>
              <a:gd name="connsiteX4" fmla="*/ 619339 w 12192418"/>
              <a:gd name="connsiteY4" fmla="*/ 100188 h 5095933"/>
              <a:gd name="connsiteX5" fmla="*/ 836351 w 12192418"/>
              <a:gd name="connsiteY5" fmla="*/ 132066 h 5095933"/>
              <a:gd name="connsiteX6" fmla="*/ 1076528 w 12192418"/>
              <a:gd name="connsiteY6" fmla="*/ 165696 h 5095933"/>
              <a:gd name="connsiteX7" fmla="*/ 1347184 w 12192418"/>
              <a:gd name="connsiteY7" fmla="*/ 201077 h 5095933"/>
              <a:gd name="connsiteX8" fmla="*/ 1642223 w 12192418"/>
              <a:gd name="connsiteY8" fmla="*/ 238560 h 5095933"/>
              <a:gd name="connsiteX9" fmla="*/ 1962864 w 12192418"/>
              <a:gd name="connsiteY9" fmla="*/ 276043 h 5095933"/>
              <a:gd name="connsiteX10" fmla="*/ 2304232 w 12192418"/>
              <a:gd name="connsiteY10" fmla="*/ 314227 h 5095933"/>
              <a:gd name="connsiteX11" fmla="*/ 2672421 w 12192418"/>
              <a:gd name="connsiteY11" fmla="*/ 349608 h 5095933"/>
              <a:gd name="connsiteX12" fmla="*/ 3057678 w 12192418"/>
              <a:gd name="connsiteY12" fmla="*/ 383588 h 5095933"/>
              <a:gd name="connsiteX13" fmla="*/ 3464881 w 12192418"/>
              <a:gd name="connsiteY13" fmla="*/ 414415 h 5095933"/>
              <a:gd name="connsiteX14" fmla="*/ 3889152 w 12192418"/>
              <a:gd name="connsiteY14" fmla="*/ 443841 h 5095933"/>
              <a:gd name="connsiteX15" fmla="*/ 4331710 w 12192418"/>
              <a:gd name="connsiteY15" fmla="*/ 471515 h 5095933"/>
              <a:gd name="connsiteX16" fmla="*/ 4558476 w 12192418"/>
              <a:gd name="connsiteY16" fmla="*/ 481324 h 5095933"/>
              <a:gd name="connsiteX17" fmla="*/ 4790118 w 12192418"/>
              <a:gd name="connsiteY17" fmla="*/ 492183 h 5095933"/>
              <a:gd name="connsiteX18" fmla="*/ 5025418 w 12192418"/>
              <a:gd name="connsiteY18" fmla="*/ 502342 h 5095933"/>
              <a:gd name="connsiteX19" fmla="*/ 5261937 w 12192418"/>
              <a:gd name="connsiteY19" fmla="*/ 508998 h 5095933"/>
              <a:gd name="connsiteX20" fmla="*/ 5503332 w 12192418"/>
              <a:gd name="connsiteY20" fmla="*/ 514953 h 5095933"/>
              <a:gd name="connsiteX21" fmla="*/ 5747167 w 12192418"/>
              <a:gd name="connsiteY21" fmla="*/ 521259 h 5095933"/>
              <a:gd name="connsiteX22" fmla="*/ 5995877 w 12192418"/>
              <a:gd name="connsiteY22" fmla="*/ 525463 h 5095933"/>
              <a:gd name="connsiteX23" fmla="*/ 6247026 w 12192418"/>
              <a:gd name="connsiteY23" fmla="*/ 525463 h 5095933"/>
              <a:gd name="connsiteX24" fmla="*/ 6500613 w 12192418"/>
              <a:gd name="connsiteY24" fmla="*/ 527565 h 5095933"/>
              <a:gd name="connsiteX25" fmla="*/ 6756639 w 12192418"/>
              <a:gd name="connsiteY25" fmla="*/ 525463 h 5095933"/>
              <a:gd name="connsiteX26" fmla="*/ 7016322 w 12192418"/>
              <a:gd name="connsiteY26" fmla="*/ 521259 h 5095933"/>
              <a:gd name="connsiteX27" fmla="*/ 7276005 w 12192418"/>
              <a:gd name="connsiteY27" fmla="*/ 517406 h 5095933"/>
              <a:gd name="connsiteX28" fmla="*/ 7539345 w 12192418"/>
              <a:gd name="connsiteY28" fmla="*/ 508998 h 5095933"/>
              <a:gd name="connsiteX29" fmla="*/ 7805124 w 12192418"/>
              <a:gd name="connsiteY29" fmla="*/ 500241 h 5095933"/>
              <a:gd name="connsiteX30" fmla="*/ 8070903 w 12192418"/>
              <a:gd name="connsiteY30" fmla="*/ 490082 h 5095933"/>
              <a:gd name="connsiteX31" fmla="*/ 8339121 w 12192418"/>
              <a:gd name="connsiteY31" fmla="*/ 475719 h 5095933"/>
              <a:gd name="connsiteX32" fmla="*/ 8609776 w 12192418"/>
              <a:gd name="connsiteY32" fmla="*/ 458554 h 5095933"/>
              <a:gd name="connsiteX33" fmla="*/ 8881651 w 12192418"/>
              <a:gd name="connsiteY33" fmla="*/ 442089 h 5095933"/>
              <a:gd name="connsiteX34" fmla="*/ 9153526 w 12192418"/>
              <a:gd name="connsiteY34" fmla="*/ 421071 h 5095933"/>
              <a:gd name="connsiteX35" fmla="*/ 9429058 w 12192418"/>
              <a:gd name="connsiteY35" fmla="*/ 395849 h 5095933"/>
              <a:gd name="connsiteX36" fmla="*/ 9700933 w 12192418"/>
              <a:gd name="connsiteY36" fmla="*/ 370626 h 5095933"/>
              <a:gd name="connsiteX37" fmla="*/ 9977684 w 12192418"/>
              <a:gd name="connsiteY37" fmla="*/ 341551 h 5095933"/>
              <a:gd name="connsiteX38" fmla="*/ 10255655 w 12192418"/>
              <a:gd name="connsiteY38" fmla="*/ 309673 h 5095933"/>
              <a:gd name="connsiteX39" fmla="*/ 10529968 w 12192418"/>
              <a:gd name="connsiteY39" fmla="*/ 276043 h 5095933"/>
              <a:gd name="connsiteX40" fmla="*/ 10807939 w 12192418"/>
              <a:gd name="connsiteY40" fmla="*/ 236809 h 5095933"/>
              <a:gd name="connsiteX41" fmla="*/ 11084690 w 12192418"/>
              <a:gd name="connsiteY41" fmla="*/ 194772 h 5095933"/>
              <a:gd name="connsiteX42" fmla="*/ 11362661 w 12192418"/>
              <a:gd name="connsiteY42" fmla="*/ 153085 h 5095933"/>
              <a:gd name="connsiteX43" fmla="*/ 11639412 w 12192418"/>
              <a:gd name="connsiteY43" fmla="*/ 104392 h 5095933"/>
              <a:gd name="connsiteX44" fmla="*/ 11914945 w 12192418"/>
              <a:gd name="connsiteY44" fmla="*/ 54648 h 5095933"/>
              <a:gd name="connsiteX45" fmla="*/ 12191696 w 12192418"/>
              <a:gd name="connsiteY45" fmla="*/ 2452 h 5095933"/>
              <a:gd name="connsiteX46" fmla="*/ 12191696 w 12192418"/>
              <a:gd name="connsiteY46" fmla="*/ 2109542 h 5095933"/>
              <a:gd name="connsiteX47" fmla="*/ 12191999 w 12192418"/>
              <a:gd name="connsiteY47" fmla="*/ 2109542 h 5095933"/>
              <a:gd name="connsiteX48" fmla="*/ 12191999 w 12192418"/>
              <a:gd name="connsiteY48" fmla="*/ 2802467 h 5095933"/>
              <a:gd name="connsiteX49" fmla="*/ 12192418 w 12192418"/>
              <a:gd name="connsiteY49" fmla="*/ 2802467 h 5095933"/>
              <a:gd name="connsiteX50" fmla="*/ 12192418 w 12192418"/>
              <a:gd name="connsiteY50" fmla="*/ 5095933 h 5095933"/>
              <a:gd name="connsiteX51" fmla="*/ 1 w 12192418"/>
              <a:gd name="connsiteY51" fmla="*/ 5095933 h 5095933"/>
              <a:gd name="connsiteX52" fmla="*/ 1 w 12192418"/>
              <a:gd name="connsiteY52" fmla="*/ 4074529 h 5095933"/>
              <a:gd name="connsiteX53" fmla="*/ 0 w 12192418"/>
              <a:gd name="connsiteY53" fmla="*/ 4074529 h 5095933"/>
              <a:gd name="connsiteX54" fmla="*/ 0 w 12192418"/>
              <a:gd name="connsiteY54" fmla="*/ 2109542 h 5095933"/>
              <a:gd name="connsiteX55" fmla="*/ 1 w 12192418"/>
              <a:gd name="connsiteY55" fmla="*/ 2109542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418" h="5095933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4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7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109542"/>
                </a:lnTo>
                <a:lnTo>
                  <a:pt x="12191999" y="2109542"/>
                </a:lnTo>
                <a:lnTo>
                  <a:pt x="12191999" y="2802467"/>
                </a:lnTo>
                <a:lnTo>
                  <a:pt x="12192418" y="2802467"/>
                </a:lnTo>
                <a:lnTo>
                  <a:pt x="12192418" y="5095933"/>
                </a:lnTo>
                <a:lnTo>
                  <a:pt x="1" y="5095933"/>
                </a:lnTo>
                <a:lnTo>
                  <a:pt x="1" y="4074529"/>
                </a:lnTo>
                <a:lnTo>
                  <a:pt x="0" y="4074529"/>
                </a:lnTo>
                <a:lnTo>
                  <a:pt x="0" y="2109542"/>
                </a:lnTo>
                <a:lnTo>
                  <a:pt x="1" y="21095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E514453-E6FD-441E-AFE7-2CE6A345FD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930" y="2495373"/>
            <a:ext cx="2224387" cy="400248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6A851829-EBEA-4C97-9A0E-D802F8F4B4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8042" y="2495373"/>
            <a:ext cx="2475893" cy="2387694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3DD753E7-6C3A-4E4A-8212-4292A7DD53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77496" y="2402308"/>
            <a:ext cx="2529088" cy="2554253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A071260F-F539-47C2-99EB-B65BED712B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17043" y="2402308"/>
            <a:ext cx="2764496" cy="4291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2497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ángulo 31">
            <a:extLst>
              <a:ext uri="{FF2B5EF4-FFF2-40B4-BE49-F238E27FC236}">
                <a16:creationId xmlns:a16="http://schemas.microsoft.com/office/drawing/2014/main" id="{F747F1B4-B831-4277-8AB0-32767F7EB7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1"/>
          </a:p>
        </p:txBody>
      </p:sp>
      <p:sp>
        <p:nvSpPr>
          <p:cNvPr id="34" name="Forma libre 7">
            <a:extLst>
              <a:ext uri="{FF2B5EF4-FFF2-40B4-BE49-F238E27FC236}">
                <a16:creationId xmlns:a16="http://schemas.microsoft.com/office/drawing/2014/main" id="{D80CFA21-AB7C-4BEB-9BFF-05764FBBF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 rtl="0"/>
            <a:endParaRPr lang="es-ES" noProof="1">
              <a:solidFill>
                <a:schemeClr val="tx1"/>
              </a:solidFill>
            </a:endParaRPr>
          </a:p>
        </p:txBody>
      </p:sp>
      <p:sp>
        <p:nvSpPr>
          <p:cNvPr id="36" name="Rectángulo 35">
            <a:extLst>
              <a:ext uri="{FF2B5EF4-FFF2-40B4-BE49-F238E27FC236}">
                <a16:creationId xmlns:a16="http://schemas.microsoft.com/office/drawing/2014/main" id="{12F7E335-851A-4CAE-B09F-E657819D46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121D20A-AC91-40FB-9DD8-135D001E5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 rtlCol="0">
            <a:normAutofit/>
          </a:bodyPr>
          <a:lstStyle/>
          <a:p>
            <a:r>
              <a:rPr lang="es-ES" noProof="1">
                <a:solidFill>
                  <a:srgbClr val="EBEBEB"/>
                </a:solidFill>
              </a:rPr>
              <a:t>Mejoras(II)</a:t>
            </a:r>
          </a:p>
        </p:txBody>
      </p:sp>
      <p:sp>
        <p:nvSpPr>
          <p:cNvPr id="38" name="Forma libre: Forma 37">
            <a:extLst>
              <a:ext uri="{FF2B5EF4-FFF2-40B4-BE49-F238E27FC236}">
                <a16:creationId xmlns:a16="http://schemas.microsoft.com/office/drawing/2014/main" id="{10B541F0-7F6E-402E-84D8-CF96EACA5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" y="1762067"/>
            <a:ext cx="12192418" cy="5095933"/>
          </a:xfrm>
          <a:custGeom>
            <a:avLst/>
            <a:gdLst>
              <a:gd name="connsiteX0" fmla="*/ 1 w 12192418"/>
              <a:gd name="connsiteY0" fmla="*/ 0 h 5095933"/>
              <a:gd name="connsiteX1" fmla="*/ 71932 w 12192418"/>
              <a:gd name="connsiteY1" fmla="*/ 12261 h 5095933"/>
              <a:gd name="connsiteX2" fmla="*/ 282849 w 12192418"/>
              <a:gd name="connsiteY2" fmla="*/ 48343 h 5095933"/>
              <a:gd name="connsiteX3" fmla="*/ 436464 w 12192418"/>
              <a:gd name="connsiteY3" fmla="*/ 73565 h 5095933"/>
              <a:gd name="connsiteX4" fmla="*/ 619339 w 12192418"/>
              <a:gd name="connsiteY4" fmla="*/ 100188 h 5095933"/>
              <a:gd name="connsiteX5" fmla="*/ 836351 w 12192418"/>
              <a:gd name="connsiteY5" fmla="*/ 132066 h 5095933"/>
              <a:gd name="connsiteX6" fmla="*/ 1076528 w 12192418"/>
              <a:gd name="connsiteY6" fmla="*/ 165696 h 5095933"/>
              <a:gd name="connsiteX7" fmla="*/ 1347184 w 12192418"/>
              <a:gd name="connsiteY7" fmla="*/ 201077 h 5095933"/>
              <a:gd name="connsiteX8" fmla="*/ 1642223 w 12192418"/>
              <a:gd name="connsiteY8" fmla="*/ 238560 h 5095933"/>
              <a:gd name="connsiteX9" fmla="*/ 1962864 w 12192418"/>
              <a:gd name="connsiteY9" fmla="*/ 276043 h 5095933"/>
              <a:gd name="connsiteX10" fmla="*/ 2304232 w 12192418"/>
              <a:gd name="connsiteY10" fmla="*/ 314227 h 5095933"/>
              <a:gd name="connsiteX11" fmla="*/ 2672421 w 12192418"/>
              <a:gd name="connsiteY11" fmla="*/ 349608 h 5095933"/>
              <a:gd name="connsiteX12" fmla="*/ 3057678 w 12192418"/>
              <a:gd name="connsiteY12" fmla="*/ 383588 h 5095933"/>
              <a:gd name="connsiteX13" fmla="*/ 3464881 w 12192418"/>
              <a:gd name="connsiteY13" fmla="*/ 414415 h 5095933"/>
              <a:gd name="connsiteX14" fmla="*/ 3889152 w 12192418"/>
              <a:gd name="connsiteY14" fmla="*/ 443841 h 5095933"/>
              <a:gd name="connsiteX15" fmla="*/ 4331710 w 12192418"/>
              <a:gd name="connsiteY15" fmla="*/ 471515 h 5095933"/>
              <a:gd name="connsiteX16" fmla="*/ 4558476 w 12192418"/>
              <a:gd name="connsiteY16" fmla="*/ 481324 h 5095933"/>
              <a:gd name="connsiteX17" fmla="*/ 4790118 w 12192418"/>
              <a:gd name="connsiteY17" fmla="*/ 492183 h 5095933"/>
              <a:gd name="connsiteX18" fmla="*/ 5025418 w 12192418"/>
              <a:gd name="connsiteY18" fmla="*/ 502342 h 5095933"/>
              <a:gd name="connsiteX19" fmla="*/ 5261937 w 12192418"/>
              <a:gd name="connsiteY19" fmla="*/ 508998 h 5095933"/>
              <a:gd name="connsiteX20" fmla="*/ 5503332 w 12192418"/>
              <a:gd name="connsiteY20" fmla="*/ 514953 h 5095933"/>
              <a:gd name="connsiteX21" fmla="*/ 5747167 w 12192418"/>
              <a:gd name="connsiteY21" fmla="*/ 521259 h 5095933"/>
              <a:gd name="connsiteX22" fmla="*/ 5995877 w 12192418"/>
              <a:gd name="connsiteY22" fmla="*/ 525463 h 5095933"/>
              <a:gd name="connsiteX23" fmla="*/ 6247026 w 12192418"/>
              <a:gd name="connsiteY23" fmla="*/ 525463 h 5095933"/>
              <a:gd name="connsiteX24" fmla="*/ 6500613 w 12192418"/>
              <a:gd name="connsiteY24" fmla="*/ 527565 h 5095933"/>
              <a:gd name="connsiteX25" fmla="*/ 6756639 w 12192418"/>
              <a:gd name="connsiteY25" fmla="*/ 525463 h 5095933"/>
              <a:gd name="connsiteX26" fmla="*/ 7016322 w 12192418"/>
              <a:gd name="connsiteY26" fmla="*/ 521259 h 5095933"/>
              <a:gd name="connsiteX27" fmla="*/ 7276005 w 12192418"/>
              <a:gd name="connsiteY27" fmla="*/ 517406 h 5095933"/>
              <a:gd name="connsiteX28" fmla="*/ 7539345 w 12192418"/>
              <a:gd name="connsiteY28" fmla="*/ 508998 h 5095933"/>
              <a:gd name="connsiteX29" fmla="*/ 7805124 w 12192418"/>
              <a:gd name="connsiteY29" fmla="*/ 500241 h 5095933"/>
              <a:gd name="connsiteX30" fmla="*/ 8070903 w 12192418"/>
              <a:gd name="connsiteY30" fmla="*/ 490082 h 5095933"/>
              <a:gd name="connsiteX31" fmla="*/ 8339121 w 12192418"/>
              <a:gd name="connsiteY31" fmla="*/ 475719 h 5095933"/>
              <a:gd name="connsiteX32" fmla="*/ 8609776 w 12192418"/>
              <a:gd name="connsiteY32" fmla="*/ 458554 h 5095933"/>
              <a:gd name="connsiteX33" fmla="*/ 8881651 w 12192418"/>
              <a:gd name="connsiteY33" fmla="*/ 442089 h 5095933"/>
              <a:gd name="connsiteX34" fmla="*/ 9153526 w 12192418"/>
              <a:gd name="connsiteY34" fmla="*/ 421071 h 5095933"/>
              <a:gd name="connsiteX35" fmla="*/ 9429058 w 12192418"/>
              <a:gd name="connsiteY35" fmla="*/ 395849 h 5095933"/>
              <a:gd name="connsiteX36" fmla="*/ 9700933 w 12192418"/>
              <a:gd name="connsiteY36" fmla="*/ 370626 h 5095933"/>
              <a:gd name="connsiteX37" fmla="*/ 9977684 w 12192418"/>
              <a:gd name="connsiteY37" fmla="*/ 341551 h 5095933"/>
              <a:gd name="connsiteX38" fmla="*/ 10255655 w 12192418"/>
              <a:gd name="connsiteY38" fmla="*/ 309673 h 5095933"/>
              <a:gd name="connsiteX39" fmla="*/ 10529968 w 12192418"/>
              <a:gd name="connsiteY39" fmla="*/ 276043 h 5095933"/>
              <a:gd name="connsiteX40" fmla="*/ 10807939 w 12192418"/>
              <a:gd name="connsiteY40" fmla="*/ 236809 h 5095933"/>
              <a:gd name="connsiteX41" fmla="*/ 11084690 w 12192418"/>
              <a:gd name="connsiteY41" fmla="*/ 194772 h 5095933"/>
              <a:gd name="connsiteX42" fmla="*/ 11362661 w 12192418"/>
              <a:gd name="connsiteY42" fmla="*/ 153085 h 5095933"/>
              <a:gd name="connsiteX43" fmla="*/ 11639412 w 12192418"/>
              <a:gd name="connsiteY43" fmla="*/ 104392 h 5095933"/>
              <a:gd name="connsiteX44" fmla="*/ 11914945 w 12192418"/>
              <a:gd name="connsiteY44" fmla="*/ 54648 h 5095933"/>
              <a:gd name="connsiteX45" fmla="*/ 12191696 w 12192418"/>
              <a:gd name="connsiteY45" fmla="*/ 2452 h 5095933"/>
              <a:gd name="connsiteX46" fmla="*/ 12191696 w 12192418"/>
              <a:gd name="connsiteY46" fmla="*/ 2109542 h 5095933"/>
              <a:gd name="connsiteX47" fmla="*/ 12191999 w 12192418"/>
              <a:gd name="connsiteY47" fmla="*/ 2109542 h 5095933"/>
              <a:gd name="connsiteX48" fmla="*/ 12191999 w 12192418"/>
              <a:gd name="connsiteY48" fmla="*/ 2802467 h 5095933"/>
              <a:gd name="connsiteX49" fmla="*/ 12192418 w 12192418"/>
              <a:gd name="connsiteY49" fmla="*/ 2802467 h 5095933"/>
              <a:gd name="connsiteX50" fmla="*/ 12192418 w 12192418"/>
              <a:gd name="connsiteY50" fmla="*/ 5095933 h 5095933"/>
              <a:gd name="connsiteX51" fmla="*/ 1 w 12192418"/>
              <a:gd name="connsiteY51" fmla="*/ 5095933 h 5095933"/>
              <a:gd name="connsiteX52" fmla="*/ 1 w 12192418"/>
              <a:gd name="connsiteY52" fmla="*/ 4074529 h 5095933"/>
              <a:gd name="connsiteX53" fmla="*/ 0 w 12192418"/>
              <a:gd name="connsiteY53" fmla="*/ 4074529 h 5095933"/>
              <a:gd name="connsiteX54" fmla="*/ 0 w 12192418"/>
              <a:gd name="connsiteY54" fmla="*/ 2109542 h 5095933"/>
              <a:gd name="connsiteX55" fmla="*/ 1 w 12192418"/>
              <a:gd name="connsiteY55" fmla="*/ 2109542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418" h="5095933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4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7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109542"/>
                </a:lnTo>
                <a:lnTo>
                  <a:pt x="12191999" y="2109542"/>
                </a:lnTo>
                <a:lnTo>
                  <a:pt x="12191999" y="2802467"/>
                </a:lnTo>
                <a:lnTo>
                  <a:pt x="12192418" y="2802467"/>
                </a:lnTo>
                <a:lnTo>
                  <a:pt x="12192418" y="5095933"/>
                </a:lnTo>
                <a:lnTo>
                  <a:pt x="1" y="5095933"/>
                </a:lnTo>
                <a:lnTo>
                  <a:pt x="1" y="4074529"/>
                </a:lnTo>
                <a:lnTo>
                  <a:pt x="0" y="4074529"/>
                </a:lnTo>
                <a:lnTo>
                  <a:pt x="0" y="2109542"/>
                </a:lnTo>
                <a:lnTo>
                  <a:pt x="1" y="21095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A6FC33CE-AC88-408E-8B7F-49F29909C3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930" y="2624743"/>
            <a:ext cx="3124636" cy="3610479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A6793902-037F-4EE1-94BB-89CA12CB9F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2496" y="2624743"/>
            <a:ext cx="2963806" cy="2523035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FE9A32F0-D283-45F8-AFA2-7FFA9461E5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37849" y="2624743"/>
            <a:ext cx="2569434" cy="4101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9782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ángulo 31">
            <a:extLst>
              <a:ext uri="{FF2B5EF4-FFF2-40B4-BE49-F238E27FC236}">
                <a16:creationId xmlns:a16="http://schemas.microsoft.com/office/drawing/2014/main" id="{F747F1B4-B831-4277-8AB0-32767F7EB7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1"/>
          </a:p>
        </p:txBody>
      </p:sp>
      <p:sp>
        <p:nvSpPr>
          <p:cNvPr id="34" name="Forma libre 7">
            <a:extLst>
              <a:ext uri="{FF2B5EF4-FFF2-40B4-BE49-F238E27FC236}">
                <a16:creationId xmlns:a16="http://schemas.microsoft.com/office/drawing/2014/main" id="{D80CFA21-AB7C-4BEB-9BFF-05764FBBF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 rtl="0"/>
            <a:endParaRPr lang="es-ES" noProof="1">
              <a:solidFill>
                <a:schemeClr val="tx1"/>
              </a:solidFill>
            </a:endParaRPr>
          </a:p>
        </p:txBody>
      </p:sp>
      <p:sp>
        <p:nvSpPr>
          <p:cNvPr id="36" name="Rectángulo 35">
            <a:extLst>
              <a:ext uri="{FF2B5EF4-FFF2-40B4-BE49-F238E27FC236}">
                <a16:creationId xmlns:a16="http://schemas.microsoft.com/office/drawing/2014/main" id="{12F7E335-851A-4CAE-B09F-E657819D46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121D20A-AC91-40FB-9DD8-135D001E5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 rtlCol="0">
            <a:normAutofit/>
          </a:bodyPr>
          <a:lstStyle/>
          <a:p>
            <a:r>
              <a:rPr lang="es-ES" noProof="1">
                <a:solidFill>
                  <a:srgbClr val="EBEBEB"/>
                </a:solidFill>
              </a:rPr>
              <a:t>Resultados (I)</a:t>
            </a:r>
          </a:p>
        </p:txBody>
      </p:sp>
      <p:sp>
        <p:nvSpPr>
          <p:cNvPr id="38" name="Forma libre: Forma 37">
            <a:extLst>
              <a:ext uri="{FF2B5EF4-FFF2-40B4-BE49-F238E27FC236}">
                <a16:creationId xmlns:a16="http://schemas.microsoft.com/office/drawing/2014/main" id="{10B541F0-7F6E-402E-84D8-CF96EACA5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" y="1762067"/>
            <a:ext cx="12192418" cy="5095933"/>
          </a:xfrm>
          <a:custGeom>
            <a:avLst/>
            <a:gdLst>
              <a:gd name="connsiteX0" fmla="*/ 1 w 12192418"/>
              <a:gd name="connsiteY0" fmla="*/ 0 h 5095933"/>
              <a:gd name="connsiteX1" fmla="*/ 71932 w 12192418"/>
              <a:gd name="connsiteY1" fmla="*/ 12261 h 5095933"/>
              <a:gd name="connsiteX2" fmla="*/ 282849 w 12192418"/>
              <a:gd name="connsiteY2" fmla="*/ 48343 h 5095933"/>
              <a:gd name="connsiteX3" fmla="*/ 436464 w 12192418"/>
              <a:gd name="connsiteY3" fmla="*/ 73565 h 5095933"/>
              <a:gd name="connsiteX4" fmla="*/ 619339 w 12192418"/>
              <a:gd name="connsiteY4" fmla="*/ 100188 h 5095933"/>
              <a:gd name="connsiteX5" fmla="*/ 836351 w 12192418"/>
              <a:gd name="connsiteY5" fmla="*/ 132066 h 5095933"/>
              <a:gd name="connsiteX6" fmla="*/ 1076528 w 12192418"/>
              <a:gd name="connsiteY6" fmla="*/ 165696 h 5095933"/>
              <a:gd name="connsiteX7" fmla="*/ 1347184 w 12192418"/>
              <a:gd name="connsiteY7" fmla="*/ 201077 h 5095933"/>
              <a:gd name="connsiteX8" fmla="*/ 1642223 w 12192418"/>
              <a:gd name="connsiteY8" fmla="*/ 238560 h 5095933"/>
              <a:gd name="connsiteX9" fmla="*/ 1962864 w 12192418"/>
              <a:gd name="connsiteY9" fmla="*/ 276043 h 5095933"/>
              <a:gd name="connsiteX10" fmla="*/ 2304232 w 12192418"/>
              <a:gd name="connsiteY10" fmla="*/ 314227 h 5095933"/>
              <a:gd name="connsiteX11" fmla="*/ 2672421 w 12192418"/>
              <a:gd name="connsiteY11" fmla="*/ 349608 h 5095933"/>
              <a:gd name="connsiteX12" fmla="*/ 3057678 w 12192418"/>
              <a:gd name="connsiteY12" fmla="*/ 383588 h 5095933"/>
              <a:gd name="connsiteX13" fmla="*/ 3464881 w 12192418"/>
              <a:gd name="connsiteY13" fmla="*/ 414415 h 5095933"/>
              <a:gd name="connsiteX14" fmla="*/ 3889152 w 12192418"/>
              <a:gd name="connsiteY14" fmla="*/ 443841 h 5095933"/>
              <a:gd name="connsiteX15" fmla="*/ 4331710 w 12192418"/>
              <a:gd name="connsiteY15" fmla="*/ 471515 h 5095933"/>
              <a:gd name="connsiteX16" fmla="*/ 4558476 w 12192418"/>
              <a:gd name="connsiteY16" fmla="*/ 481324 h 5095933"/>
              <a:gd name="connsiteX17" fmla="*/ 4790118 w 12192418"/>
              <a:gd name="connsiteY17" fmla="*/ 492183 h 5095933"/>
              <a:gd name="connsiteX18" fmla="*/ 5025418 w 12192418"/>
              <a:gd name="connsiteY18" fmla="*/ 502342 h 5095933"/>
              <a:gd name="connsiteX19" fmla="*/ 5261937 w 12192418"/>
              <a:gd name="connsiteY19" fmla="*/ 508998 h 5095933"/>
              <a:gd name="connsiteX20" fmla="*/ 5503332 w 12192418"/>
              <a:gd name="connsiteY20" fmla="*/ 514953 h 5095933"/>
              <a:gd name="connsiteX21" fmla="*/ 5747167 w 12192418"/>
              <a:gd name="connsiteY21" fmla="*/ 521259 h 5095933"/>
              <a:gd name="connsiteX22" fmla="*/ 5995877 w 12192418"/>
              <a:gd name="connsiteY22" fmla="*/ 525463 h 5095933"/>
              <a:gd name="connsiteX23" fmla="*/ 6247026 w 12192418"/>
              <a:gd name="connsiteY23" fmla="*/ 525463 h 5095933"/>
              <a:gd name="connsiteX24" fmla="*/ 6500613 w 12192418"/>
              <a:gd name="connsiteY24" fmla="*/ 527565 h 5095933"/>
              <a:gd name="connsiteX25" fmla="*/ 6756639 w 12192418"/>
              <a:gd name="connsiteY25" fmla="*/ 525463 h 5095933"/>
              <a:gd name="connsiteX26" fmla="*/ 7016322 w 12192418"/>
              <a:gd name="connsiteY26" fmla="*/ 521259 h 5095933"/>
              <a:gd name="connsiteX27" fmla="*/ 7276005 w 12192418"/>
              <a:gd name="connsiteY27" fmla="*/ 517406 h 5095933"/>
              <a:gd name="connsiteX28" fmla="*/ 7539345 w 12192418"/>
              <a:gd name="connsiteY28" fmla="*/ 508998 h 5095933"/>
              <a:gd name="connsiteX29" fmla="*/ 7805124 w 12192418"/>
              <a:gd name="connsiteY29" fmla="*/ 500241 h 5095933"/>
              <a:gd name="connsiteX30" fmla="*/ 8070903 w 12192418"/>
              <a:gd name="connsiteY30" fmla="*/ 490082 h 5095933"/>
              <a:gd name="connsiteX31" fmla="*/ 8339121 w 12192418"/>
              <a:gd name="connsiteY31" fmla="*/ 475719 h 5095933"/>
              <a:gd name="connsiteX32" fmla="*/ 8609776 w 12192418"/>
              <a:gd name="connsiteY32" fmla="*/ 458554 h 5095933"/>
              <a:gd name="connsiteX33" fmla="*/ 8881651 w 12192418"/>
              <a:gd name="connsiteY33" fmla="*/ 442089 h 5095933"/>
              <a:gd name="connsiteX34" fmla="*/ 9153526 w 12192418"/>
              <a:gd name="connsiteY34" fmla="*/ 421071 h 5095933"/>
              <a:gd name="connsiteX35" fmla="*/ 9429058 w 12192418"/>
              <a:gd name="connsiteY35" fmla="*/ 395849 h 5095933"/>
              <a:gd name="connsiteX36" fmla="*/ 9700933 w 12192418"/>
              <a:gd name="connsiteY36" fmla="*/ 370626 h 5095933"/>
              <a:gd name="connsiteX37" fmla="*/ 9977684 w 12192418"/>
              <a:gd name="connsiteY37" fmla="*/ 341551 h 5095933"/>
              <a:gd name="connsiteX38" fmla="*/ 10255655 w 12192418"/>
              <a:gd name="connsiteY38" fmla="*/ 309673 h 5095933"/>
              <a:gd name="connsiteX39" fmla="*/ 10529968 w 12192418"/>
              <a:gd name="connsiteY39" fmla="*/ 276043 h 5095933"/>
              <a:gd name="connsiteX40" fmla="*/ 10807939 w 12192418"/>
              <a:gd name="connsiteY40" fmla="*/ 236809 h 5095933"/>
              <a:gd name="connsiteX41" fmla="*/ 11084690 w 12192418"/>
              <a:gd name="connsiteY41" fmla="*/ 194772 h 5095933"/>
              <a:gd name="connsiteX42" fmla="*/ 11362661 w 12192418"/>
              <a:gd name="connsiteY42" fmla="*/ 153085 h 5095933"/>
              <a:gd name="connsiteX43" fmla="*/ 11639412 w 12192418"/>
              <a:gd name="connsiteY43" fmla="*/ 104392 h 5095933"/>
              <a:gd name="connsiteX44" fmla="*/ 11914945 w 12192418"/>
              <a:gd name="connsiteY44" fmla="*/ 54648 h 5095933"/>
              <a:gd name="connsiteX45" fmla="*/ 12191696 w 12192418"/>
              <a:gd name="connsiteY45" fmla="*/ 2452 h 5095933"/>
              <a:gd name="connsiteX46" fmla="*/ 12191696 w 12192418"/>
              <a:gd name="connsiteY46" fmla="*/ 2109542 h 5095933"/>
              <a:gd name="connsiteX47" fmla="*/ 12191999 w 12192418"/>
              <a:gd name="connsiteY47" fmla="*/ 2109542 h 5095933"/>
              <a:gd name="connsiteX48" fmla="*/ 12191999 w 12192418"/>
              <a:gd name="connsiteY48" fmla="*/ 2802467 h 5095933"/>
              <a:gd name="connsiteX49" fmla="*/ 12192418 w 12192418"/>
              <a:gd name="connsiteY49" fmla="*/ 2802467 h 5095933"/>
              <a:gd name="connsiteX50" fmla="*/ 12192418 w 12192418"/>
              <a:gd name="connsiteY50" fmla="*/ 5095933 h 5095933"/>
              <a:gd name="connsiteX51" fmla="*/ 1 w 12192418"/>
              <a:gd name="connsiteY51" fmla="*/ 5095933 h 5095933"/>
              <a:gd name="connsiteX52" fmla="*/ 1 w 12192418"/>
              <a:gd name="connsiteY52" fmla="*/ 4074529 h 5095933"/>
              <a:gd name="connsiteX53" fmla="*/ 0 w 12192418"/>
              <a:gd name="connsiteY53" fmla="*/ 4074529 h 5095933"/>
              <a:gd name="connsiteX54" fmla="*/ 0 w 12192418"/>
              <a:gd name="connsiteY54" fmla="*/ 2109542 h 5095933"/>
              <a:gd name="connsiteX55" fmla="*/ 1 w 12192418"/>
              <a:gd name="connsiteY55" fmla="*/ 2109542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418" h="5095933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4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7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109542"/>
                </a:lnTo>
                <a:lnTo>
                  <a:pt x="12191999" y="2109542"/>
                </a:lnTo>
                <a:lnTo>
                  <a:pt x="12191999" y="2802467"/>
                </a:lnTo>
                <a:lnTo>
                  <a:pt x="12192418" y="2802467"/>
                </a:lnTo>
                <a:lnTo>
                  <a:pt x="12192418" y="5095933"/>
                </a:lnTo>
                <a:lnTo>
                  <a:pt x="1" y="5095933"/>
                </a:lnTo>
                <a:lnTo>
                  <a:pt x="1" y="4074529"/>
                </a:lnTo>
                <a:lnTo>
                  <a:pt x="0" y="4074529"/>
                </a:lnTo>
                <a:lnTo>
                  <a:pt x="0" y="2109542"/>
                </a:lnTo>
                <a:lnTo>
                  <a:pt x="1" y="21095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3EF3BAC-A1D5-443C-93D9-E6DB05FE7B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86162"/>
            <a:ext cx="3134505" cy="2121685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D52D8F6E-92A1-4680-BF2A-2E4468E2FC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8132" y="2596204"/>
            <a:ext cx="2474829" cy="2062358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C6E5210B-D261-4DB9-A3E6-B7774F88C5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318" y="4788085"/>
            <a:ext cx="3043602" cy="1979515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DBB9F9D4-83F8-4082-991D-578465D1DDA3}"/>
              </a:ext>
            </a:extLst>
          </p:cNvPr>
          <p:cNvSpPr txBox="1"/>
          <p:nvPr/>
        </p:nvSpPr>
        <p:spPr>
          <a:xfrm>
            <a:off x="10073617" y="3223172"/>
            <a:ext cx="18229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/>
              <a:t>Generaciones: 200</a:t>
            </a:r>
            <a:br>
              <a:rPr lang="es-ES" sz="1400" dirty="0"/>
            </a:br>
            <a:r>
              <a:rPr lang="es-ES" sz="1400" dirty="0"/>
              <a:t>Máx. </a:t>
            </a:r>
            <a:r>
              <a:rPr lang="es-ES" sz="1400" dirty="0" err="1"/>
              <a:t>It</a:t>
            </a:r>
            <a:r>
              <a:rPr lang="es-ES" sz="1400" dirty="0"/>
              <a:t>: 27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851FAC20-7FF8-4A8F-9442-6EBDB23D20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40031" y="4675611"/>
            <a:ext cx="2485460" cy="1979514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C6330E27-9B67-445E-84D1-34442DCD4418}"/>
              </a:ext>
            </a:extLst>
          </p:cNvPr>
          <p:cNvSpPr txBox="1"/>
          <p:nvPr/>
        </p:nvSpPr>
        <p:spPr>
          <a:xfrm>
            <a:off x="10073617" y="5266186"/>
            <a:ext cx="16241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/>
              <a:t>Generaciones: 1</a:t>
            </a:r>
            <a:br>
              <a:rPr lang="es-ES" sz="1400" dirty="0"/>
            </a:br>
            <a:r>
              <a:rPr lang="es-ES" sz="1400" dirty="0"/>
              <a:t>Máx. </a:t>
            </a:r>
            <a:r>
              <a:rPr lang="es-ES" sz="1400" dirty="0" err="1"/>
              <a:t>It</a:t>
            </a:r>
            <a:r>
              <a:rPr lang="es-ES" sz="1400" dirty="0"/>
              <a:t>: 27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A7996E43-9282-4A98-90FF-221E17446BAF}"/>
              </a:ext>
            </a:extLst>
          </p:cNvPr>
          <p:cNvSpPr txBox="1"/>
          <p:nvPr/>
        </p:nvSpPr>
        <p:spPr>
          <a:xfrm>
            <a:off x="4071742" y="2286162"/>
            <a:ext cx="13276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/>
              <a:t>Circuncentro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2A76E32D-FD1F-4DFC-AC9C-5837A17608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42253" y="4696458"/>
            <a:ext cx="2350401" cy="1958667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005C3316-C1A8-4618-8F8C-31D29264B70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29106" y="2622438"/>
            <a:ext cx="2526892" cy="2074020"/>
          </a:xfrm>
          <a:prstGeom prst="rect">
            <a:avLst/>
          </a:prstGeom>
        </p:spPr>
      </p:pic>
      <p:sp>
        <p:nvSpPr>
          <p:cNvPr id="19" name="CuadroTexto 18">
            <a:extLst>
              <a:ext uri="{FF2B5EF4-FFF2-40B4-BE49-F238E27FC236}">
                <a16:creationId xmlns:a16="http://schemas.microsoft.com/office/drawing/2014/main" id="{7C0C0182-7B39-44A9-ACC0-73D75B2D713B}"/>
              </a:ext>
            </a:extLst>
          </p:cNvPr>
          <p:cNvSpPr txBox="1"/>
          <p:nvPr/>
        </p:nvSpPr>
        <p:spPr>
          <a:xfrm>
            <a:off x="7428748" y="2278721"/>
            <a:ext cx="10743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/>
              <a:t>Baricentro</a:t>
            </a:r>
          </a:p>
        </p:txBody>
      </p:sp>
    </p:spTree>
    <p:extLst>
      <p:ext uri="{BB962C8B-B14F-4D97-AF65-F5344CB8AC3E}">
        <p14:creationId xmlns:p14="http://schemas.microsoft.com/office/powerpoint/2010/main" val="10065401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ángulo 31">
            <a:extLst>
              <a:ext uri="{FF2B5EF4-FFF2-40B4-BE49-F238E27FC236}">
                <a16:creationId xmlns:a16="http://schemas.microsoft.com/office/drawing/2014/main" id="{F747F1B4-B831-4277-8AB0-32767F7EB7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1"/>
          </a:p>
        </p:txBody>
      </p:sp>
      <p:sp>
        <p:nvSpPr>
          <p:cNvPr id="34" name="Forma libre 7">
            <a:extLst>
              <a:ext uri="{FF2B5EF4-FFF2-40B4-BE49-F238E27FC236}">
                <a16:creationId xmlns:a16="http://schemas.microsoft.com/office/drawing/2014/main" id="{D80CFA21-AB7C-4BEB-9BFF-05764FBBF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 rtl="0"/>
            <a:endParaRPr lang="es-ES" noProof="1">
              <a:solidFill>
                <a:schemeClr val="tx1"/>
              </a:solidFill>
            </a:endParaRPr>
          </a:p>
        </p:txBody>
      </p:sp>
      <p:sp>
        <p:nvSpPr>
          <p:cNvPr id="36" name="Rectángulo 35">
            <a:extLst>
              <a:ext uri="{FF2B5EF4-FFF2-40B4-BE49-F238E27FC236}">
                <a16:creationId xmlns:a16="http://schemas.microsoft.com/office/drawing/2014/main" id="{12F7E335-851A-4CAE-B09F-E657819D46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121D20A-AC91-40FB-9DD8-135D001E5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 rtlCol="0">
            <a:normAutofit/>
          </a:bodyPr>
          <a:lstStyle/>
          <a:p>
            <a:r>
              <a:rPr lang="es-ES" noProof="1">
                <a:solidFill>
                  <a:srgbClr val="EBEBEB"/>
                </a:solidFill>
              </a:rPr>
              <a:t>Resultados (II)</a:t>
            </a:r>
          </a:p>
        </p:txBody>
      </p:sp>
      <p:sp>
        <p:nvSpPr>
          <p:cNvPr id="38" name="Forma libre: Forma 37">
            <a:extLst>
              <a:ext uri="{FF2B5EF4-FFF2-40B4-BE49-F238E27FC236}">
                <a16:creationId xmlns:a16="http://schemas.microsoft.com/office/drawing/2014/main" id="{10B541F0-7F6E-402E-84D8-CF96EACA5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" y="1762067"/>
            <a:ext cx="12192418" cy="5095933"/>
          </a:xfrm>
          <a:custGeom>
            <a:avLst/>
            <a:gdLst>
              <a:gd name="connsiteX0" fmla="*/ 1 w 12192418"/>
              <a:gd name="connsiteY0" fmla="*/ 0 h 5095933"/>
              <a:gd name="connsiteX1" fmla="*/ 71932 w 12192418"/>
              <a:gd name="connsiteY1" fmla="*/ 12261 h 5095933"/>
              <a:gd name="connsiteX2" fmla="*/ 282849 w 12192418"/>
              <a:gd name="connsiteY2" fmla="*/ 48343 h 5095933"/>
              <a:gd name="connsiteX3" fmla="*/ 436464 w 12192418"/>
              <a:gd name="connsiteY3" fmla="*/ 73565 h 5095933"/>
              <a:gd name="connsiteX4" fmla="*/ 619339 w 12192418"/>
              <a:gd name="connsiteY4" fmla="*/ 100188 h 5095933"/>
              <a:gd name="connsiteX5" fmla="*/ 836351 w 12192418"/>
              <a:gd name="connsiteY5" fmla="*/ 132066 h 5095933"/>
              <a:gd name="connsiteX6" fmla="*/ 1076528 w 12192418"/>
              <a:gd name="connsiteY6" fmla="*/ 165696 h 5095933"/>
              <a:gd name="connsiteX7" fmla="*/ 1347184 w 12192418"/>
              <a:gd name="connsiteY7" fmla="*/ 201077 h 5095933"/>
              <a:gd name="connsiteX8" fmla="*/ 1642223 w 12192418"/>
              <a:gd name="connsiteY8" fmla="*/ 238560 h 5095933"/>
              <a:gd name="connsiteX9" fmla="*/ 1962864 w 12192418"/>
              <a:gd name="connsiteY9" fmla="*/ 276043 h 5095933"/>
              <a:gd name="connsiteX10" fmla="*/ 2304232 w 12192418"/>
              <a:gd name="connsiteY10" fmla="*/ 314227 h 5095933"/>
              <a:gd name="connsiteX11" fmla="*/ 2672421 w 12192418"/>
              <a:gd name="connsiteY11" fmla="*/ 349608 h 5095933"/>
              <a:gd name="connsiteX12" fmla="*/ 3057678 w 12192418"/>
              <a:gd name="connsiteY12" fmla="*/ 383588 h 5095933"/>
              <a:gd name="connsiteX13" fmla="*/ 3464881 w 12192418"/>
              <a:gd name="connsiteY13" fmla="*/ 414415 h 5095933"/>
              <a:gd name="connsiteX14" fmla="*/ 3889152 w 12192418"/>
              <a:gd name="connsiteY14" fmla="*/ 443841 h 5095933"/>
              <a:gd name="connsiteX15" fmla="*/ 4331710 w 12192418"/>
              <a:gd name="connsiteY15" fmla="*/ 471515 h 5095933"/>
              <a:gd name="connsiteX16" fmla="*/ 4558476 w 12192418"/>
              <a:gd name="connsiteY16" fmla="*/ 481324 h 5095933"/>
              <a:gd name="connsiteX17" fmla="*/ 4790118 w 12192418"/>
              <a:gd name="connsiteY17" fmla="*/ 492183 h 5095933"/>
              <a:gd name="connsiteX18" fmla="*/ 5025418 w 12192418"/>
              <a:gd name="connsiteY18" fmla="*/ 502342 h 5095933"/>
              <a:gd name="connsiteX19" fmla="*/ 5261937 w 12192418"/>
              <a:gd name="connsiteY19" fmla="*/ 508998 h 5095933"/>
              <a:gd name="connsiteX20" fmla="*/ 5503332 w 12192418"/>
              <a:gd name="connsiteY20" fmla="*/ 514953 h 5095933"/>
              <a:gd name="connsiteX21" fmla="*/ 5747167 w 12192418"/>
              <a:gd name="connsiteY21" fmla="*/ 521259 h 5095933"/>
              <a:gd name="connsiteX22" fmla="*/ 5995877 w 12192418"/>
              <a:gd name="connsiteY22" fmla="*/ 525463 h 5095933"/>
              <a:gd name="connsiteX23" fmla="*/ 6247026 w 12192418"/>
              <a:gd name="connsiteY23" fmla="*/ 525463 h 5095933"/>
              <a:gd name="connsiteX24" fmla="*/ 6500613 w 12192418"/>
              <a:gd name="connsiteY24" fmla="*/ 527565 h 5095933"/>
              <a:gd name="connsiteX25" fmla="*/ 6756639 w 12192418"/>
              <a:gd name="connsiteY25" fmla="*/ 525463 h 5095933"/>
              <a:gd name="connsiteX26" fmla="*/ 7016322 w 12192418"/>
              <a:gd name="connsiteY26" fmla="*/ 521259 h 5095933"/>
              <a:gd name="connsiteX27" fmla="*/ 7276005 w 12192418"/>
              <a:gd name="connsiteY27" fmla="*/ 517406 h 5095933"/>
              <a:gd name="connsiteX28" fmla="*/ 7539345 w 12192418"/>
              <a:gd name="connsiteY28" fmla="*/ 508998 h 5095933"/>
              <a:gd name="connsiteX29" fmla="*/ 7805124 w 12192418"/>
              <a:gd name="connsiteY29" fmla="*/ 500241 h 5095933"/>
              <a:gd name="connsiteX30" fmla="*/ 8070903 w 12192418"/>
              <a:gd name="connsiteY30" fmla="*/ 490082 h 5095933"/>
              <a:gd name="connsiteX31" fmla="*/ 8339121 w 12192418"/>
              <a:gd name="connsiteY31" fmla="*/ 475719 h 5095933"/>
              <a:gd name="connsiteX32" fmla="*/ 8609776 w 12192418"/>
              <a:gd name="connsiteY32" fmla="*/ 458554 h 5095933"/>
              <a:gd name="connsiteX33" fmla="*/ 8881651 w 12192418"/>
              <a:gd name="connsiteY33" fmla="*/ 442089 h 5095933"/>
              <a:gd name="connsiteX34" fmla="*/ 9153526 w 12192418"/>
              <a:gd name="connsiteY34" fmla="*/ 421071 h 5095933"/>
              <a:gd name="connsiteX35" fmla="*/ 9429058 w 12192418"/>
              <a:gd name="connsiteY35" fmla="*/ 395849 h 5095933"/>
              <a:gd name="connsiteX36" fmla="*/ 9700933 w 12192418"/>
              <a:gd name="connsiteY36" fmla="*/ 370626 h 5095933"/>
              <a:gd name="connsiteX37" fmla="*/ 9977684 w 12192418"/>
              <a:gd name="connsiteY37" fmla="*/ 341551 h 5095933"/>
              <a:gd name="connsiteX38" fmla="*/ 10255655 w 12192418"/>
              <a:gd name="connsiteY38" fmla="*/ 309673 h 5095933"/>
              <a:gd name="connsiteX39" fmla="*/ 10529968 w 12192418"/>
              <a:gd name="connsiteY39" fmla="*/ 276043 h 5095933"/>
              <a:gd name="connsiteX40" fmla="*/ 10807939 w 12192418"/>
              <a:gd name="connsiteY40" fmla="*/ 236809 h 5095933"/>
              <a:gd name="connsiteX41" fmla="*/ 11084690 w 12192418"/>
              <a:gd name="connsiteY41" fmla="*/ 194772 h 5095933"/>
              <a:gd name="connsiteX42" fmla="*/ 11362661 w 12192418"/>
              <a:gd name="connsiteY42" fmla="*/ 153085 h 5095933"/>
              <a:gd name="connsiteX43" fmla="*/ 11639412 w 12192418"/>
              <a:gd name="connsiteY43" fmla="*/ 104392 h 5095933"/>
              <a:gd name="connsiteX44" fmla="*/ 11914945 w 12192418"/>
              <a:gd name="connsiteY44" fmla="*/ 54648 h 5095933"/>
              <a:gd name="connsiteX45" fmla="*/ 12191696 w 12192418"/>
              <a:gd name="connsiteY45" fmla="*/ 2452 h 5095933"/>
              <a:gd name="connsiteX46" fmla="*/ 12191696 w 12192418"/>
              <a:gd name="connsiteY46" fmla="*/ 2109542 h 5095933"/>
              <a:gd name="connsiteX47" fmla="*/ 12191999 w 12192418"/>
              <a:gd name="connsiteY47" fmla="*/ 2109542 h 5095933"/>
              <a:gd name="connsiteX48" fmla="*/ 12191999 w 12192418"/>
              <a:gd name="connsiteY48" fmla="*/ 2802467 h 5095933"/>
              <a:gd name="connsiteX49" fmla="*/ 12192418 w 12192418"/>
              <a:gd name="connsiteY49" fmla="*/ 2802467 h 5095933"/>
              <a:gd name="connsiteX50" fmla="*/ 12192418 w 12192418"/>
              <a:gd name="connsiteY50" fmla="*/ 5095933 h 5095933"/>
              <a:gd name="connsiteX51" fmla="*/ 1 w 12192418"/>
              <a:gd name="connsiteY51" fmla="*/ 5095933 h 5095933"/>
              <a:gd name="connsiteX52" fmla="*/ 1 w 12192418"/>
              <a:gd name="connsiteY52" fmla="*/ 4074529 h 5095933"/>
              <a:gd name="connsiteX53" fmla="*/ 0 w 12192418"/>
              <a:gd name="connsiteY53" fmla="*/ 4074529 h 5095933"/>
              <a:gd name="connsiteX54" fmla="*/ 0 w 12192418"/>
              <a:gd name="connsiteY54" fmla="*/ 2109542 h 5095933"/>
              <a:gd name="connsiteX55" fmla="*/ 1 w 12192418"/>
              <a:gd name="connsiteY55" fmla="*/ 2109542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418" h="5095933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4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7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109542"/>
                </a:lnTo>
                <a:lnTo>
                  <a:pt x="12191999" y="2109542"/>
                </a:lnTo>
                <a:lnTo>
                  <a:pt x="12191999" y="2802467"/>
                </a:lnTo>
                <a:lnTo>
                  <a:pt x="12192418" y="2802467"/>
                </a:lnTo>
                <a:lnTo>
                  <a:pt x="12192418" y="5095933"/>
                </a:lnTo>
                <a:lnTo>
                  <a:pt x="1" y="5095933"/>
                </a:lnTo>
                <a:lnTo>
                  <a:pt x="1" y="4074529"/>
                </a:lnTo>
                <a:lnTo>
                  <a:pt x="0" y="4074529"/>
                </a:lnTo>
                <a:lnTo>
                  <a:pt x="0" y="2109542"/>
                </a:lnTo>
                <a:lnTo>
                  <a:pt x="1" y="21095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grpSp>
        <p:nvGrpSpPr>
          <p:cNvPr id="11" name="Grupo 10">
            <a:extLst>
              <a:ext uri="{FF2B5EF4-FFF2-40B4-BE49-F238E27FC236}">
                <a16:creationId xmlns:a16="http://schemas.microsoft.com/office/drawing/2014/main" id="{8DAE4BF7-F4BA-4EEE-A3BB-C1A89C17D995}"/>
              </a:ext>
            </a:extLst>
          </p:cNvPr>
          <p:cNvGrpSpPr/>
          <p:nvPr/>
        </p:nvGrpSpPr>
        <p:grpSpPr>
          <a:xfrm>
            <a:off x="528399" y="3653982"/>
            <a:ext cx="11345740" cy="2420214"/>
            <a:chOff x="528399" y="3653982"/>
            <a:chExt cx="11345740" cy="2420214"/>
          </a:xfrm>
        </p:grpSpPr>
        <p:pic>
          <p:nvPicPr>
            <p:cNvPr id="4" name="Imagen 3">
              <a:extLst>
                <a:ext uri="{FF2B5EF4-FFF2-40B4-BE49-F238E27FC236}">
                  <a16:creationId xmlns:a16="http://schemas.microsoft.com/office/drawing/2014/main" id="{32203933-5D88-4C41-ADAD-C0C74284C70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882977" y="3685873"/>
              <a:ext cx="2991162" cy="2356433"/>
            </a:xfrm>
            <a:prstGeom prst="rect">
              <a:avLst/>
            </a:prstGeom>
          </p:spPr>
        </p:pic>
        <p:pic>
          <p:nvPicPr>
            <p:cNvPr id="6" name="Imagen 5">
              <a:extLst>
                <a:ext uri="{FF2B5EF4-FFF2-40B4-BE49-F238E27FC236}">
                  <a16:creationId xmlns:a16="http://schemas.microsoft.com/office/drawing/2014/main" id="{D0FA2DCE-02A5-4181-A2FA-C83E5B7D39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23007" y="3653982"/>
              <a:ext cx="3851777" cy="2420214"/>
            </a:xfrm>
            <a:prstGeom prst="rect">
              <a:avLst/>
            </a:prstGeom>
          </p:spPr>
        </p:pic>
        <p:pic>
          <p:nvPicPr>
            <p:cNvPr id="8" name="Imagen 7">
              <a:extLst>
                <a:ext uri="{FF2B5EF4-FFF2-40B4-BE49-F238E27FC236}">
                  <a16:creationId xmlns:a16="http://schemas.microsoft.com/office/drawing/2014/main" id="{A28BA47C-0EF1-4344-8705-68328A8C5D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28399" y="3710409"/>
              <a:ext cx="3486416" cy="233189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836141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ángulo 31">
            <a:extLst>
              <a:ext uri="{FF2B5EF4-FFF2-40B4-BE49-F238E27FC236}">
                <a16:creationId xmlns:a16="http://schemas.microsoft.com/office/drawing/2014/main" id="{F747F1B4-B831-4277-8AB0-32767F7EB7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1"/>
          </a:p>
        </p:txBody>
      </p:sp>
      <p:sp>
        <p:nvSpPr>
          <p:cNvPr id="34" name="Forma libre 7">
            <a:extLst>
              <a:ext uri="{FF2B5EF4-FFF2-40B4-BE49-F238E27FC236}">
                <a16:creationId xmlns:a16="http://schemas.microsoft.com/office/drawing/2014/main" id="{D80CFA21-AB7C-4BEB-9BFF-05764FBBF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 rtl="0"/>
            <a:endParaRPr lang="es-ES" noProof="1">
              <a:solidFill>
                <a:schemeClr val="tx1"/>
              </a:solidFill>
            </a:endParaRPr>
          </a:p>
        </p:txBody>
      </p:sp>
      <p:sp>
        <p:nvSpPr>
          <p:cNvPr id="36" name="Rectángulo 35">
            <a:extLst>
              <a:ext uri="{FF2B5EF4-FFF2-40B4-BE49-F238E27FC236}">
                <a16:creationId xmlns:a16="http://schemas.microsoft.com/office/drawing/2014/main" id="{12F7E335-851A-4CAE-B09F-E657819D46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121D20A-AC91-40FB-9DD8-135D001E5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 rtlCol="0">
            <a:normAutofit/>
          </a:bodyPr>
          <a:lstStyle/>
          <a:p>
            <a:r>
              <a:rPr lang="es-ES" noProof="1">
                <a:solidFill>
                  <a:srgbClr val="EBEBEB"/>
                </a:solidFill>
              </a:rPr>
              <a:t>Resultados (III)</a:t>
            </a:r>
          </a:p>
        </p:txBody>
      </p:sp>
      <p:sp>
        <p:nvSpPr>
          <p:cNvPr id="38" name="Forma libre: Forma 37">
            <a:extLst>
              <a:ext uri="{FF2B5EF4-FFF2-40B4-BE49-F238E27FC236}">
                <a16:creationId xmlns:a16="http://schemas.microsoft.com/office/drawing/2014/main" id="{10B541F0-7F6E-402E-84D8-CF96EACA5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" y="1762067"/>
            <a:ext cx="12192418" cy="5095933"/>
          </a:xfrm>
          <a:custGeom>
            <a:avLst/>
            <a:gdLst>
              <a:gd name="connsiteX0" fmla="*/ 1 w 12192418"/>
              <a:gd name="connsiteY0" fmla="*/ 0 h 5095933"/>
              <a:gd name="connsiteX1" fmla="*/ 71932 w 12192418"/>
              <a:gd name="connsiteY1" fmla="*/ 12261 h 5095933"/>
              <a:gd name="connsiteX2" fmla="*/ 282849 w 12192418"/>
              <a:gd name="connsiteY2" fmla="*/ 48343 h 5095933"/>
              <a:gd name="connsiteX3" fmla="*/ 436464 w 12192418"/>
              <a:gd name="connsiteY3" fmla="*/ 73565 h 5095933"/>
              <a:gd name="connsiteX4" fmla="*/ 619339 w 12192418"/>
              <a:gd name="connsiteY4" fmla="*/ 100188 h 5095933"/>
              <a:gd name="connsiteX5" fmla="*/ 836351 w 12192418"/>
              <a:gd name="connsiteY5" fmla="*/ 132066 h 5095933"/>
              <a:gd name="connsiteX6" fmla="*/ 1076528 w 12192418"/>
              <a:gd name="connsiteY6" fmla="*/ 165696 h 5095933"/>
              <a:gd name="connsiteX7" fmla="*/ 1347184 w 12192418"/>
              <a:gd name="connsiteY7" fmla="*/ 201077 h 5095933"/>
              <a:gd name="connsiteX8" fmla="*/ 1642223 w 12192418"/>
              <a:gd name="connsiteY8" fmla="*/ 238560 h 5095933"/>
              <a:gd name="connsiteX9" fmla="*/ 1962864 w 12192418"/>
              <a:gd name="connsiteY9" fmla="*/ 276043 h 5095933"/>
              <a:gd name="connsiteX10" fmla="*/ 2304232 w 12192418"/>
              <a:gd name="connsiteY10" fmla="*/ 314227 h 5095933"/>
              <a:gd name="connsiteX11" fmla="*/ 2672421 w 12192418"/>
              <a:gd name="connsiteY11" fmla="*/ 349608 h 5095933"/>
              <a:gd name="connsiteX12" fmla="*/ 3057678 w 12192418"/>
              <a:gd name="connsiteY12" fmla="*/ 383588 h 5095933"/>
              <a:gd name="connsiteX13" fmla="*/ 3464881 w 12192418"/>
              <a:gd name="connsiteY13" fmla="*/ 414415 h 5095933"/>
              <a:gd name="connsiteX14" fmla="*/ 3889152 w 12192418"/>
              <a:gd name="connsiteY14" fmla="*/ 443841 h 5095933"/>
              <a:gd name="connsiteX15" fmla="*/ 4331710 w 12192418"/>
              <a:gd name="connsiteY15" fmla="*/ 471515 h 5095933"/>
              <a:gd name="connsiteX16" fmla="*/ 4558476 w 12192418"/>
              <a:gd name="connsiteY16" fmla="*/ 481324 h 5095933"/>
              <a:gd name="connsiteX17" fmla="*/ 4790118 w 12192418"/>
              <a:gd name="connsiteY17" fmla="*/ 492183 h 5095933"/>
              <a:gd name="connsiteX18" fmla="*/ 5025418 w 12192418"/>
              <a:gd name="connsiteY18" fmla="*/ 502342 h 5095933"/>
              <a:gd name="connsiteX19" fmla="*/ 5261937 w 12192418"/>
              <a:gd name="connsiteY19" fmla="*/ 508998 h 5095933"/>
              <a:gd name="connsiteX20" fmla="*/ 5503332 w 12192418"/>
              <a:gd name="connsiteY20" fmla="*/ 514953 h 5095933"/>
              <a:gd name="connsiteX21" fmla="*/ 5747167 w 12192418"/>
              <a:gd name="connsiteY21" fmla="*/ 521259 h 5095933"/>
              <a:gd name="connsiteX22" fmla="*/ 5995877 w 12192418"/>
              <a:gd name="connsiteY22" fmla="*/ 525463 h 5095933"/>
              <a:gd name="connsiteX23" fmla="*/ 6247026 w 12192418"/>
              <a:gd name="connsiteY23" fmla="*/ 525463 h 5095933"/>
              <a:gd name="connsiteX24" fmla="*/ 6500613 w 12192418"/>
              <a:gd name="connsiteY24" fmla="*/ 527565 h 5095933"/>
              <a:gd name="connsiteX25" fmla="*/ 6756639 w 12192418"/>
              <a:gd name="connsiteY25" fmla="*/ 525463 h 5095933"/>
              <a:gd name="connsiteX26" fmla="*/ 7016322 w 12192418"/>
              <a:gd name="connsiteY26" fmla="*/ 521259 h 5095933"/>
              <a:gd name="connsiteX27" fmla="*/ 7276005 w 12192418"/>
              <a:gd name="connsiteY27" fmla="*/ 517406 h 5095933"/>
              <a:gd name="connsiteX28" fmla="*/ 7539345 w 12192418"/>
              <a:gd name="connsiteY28" fmla="*/ 508998 h 5095933"/>
              <a:gd name="connsiteX29" fmla="*/ 7805124 w 12192418"/>
              <a:gd name="connsiteY29" fmla="*/ 500241 h 5095933"/>
              <a:gd name="connsiteX30" fmla="*/ 8070903 w 12192418"/>
              <a:gd name="connsiteY30" fmla="*/ 490082 h 5095933"/>
              <a:gd name="connsiteX31" fmla="*/ 8339121 w 12192418"/>
              <a:gd name="connsiteY31" fmla="*/ 475719 h 5095933"/>
              <a:gd name="connsiteX32" fmla="*/ 8609776 w 12192418"/>
              <a:gd name="connsiteY32" fmla="*/ 458554 h 5095933"/>
              <a:gd name="connsiteX33" fmla="*/ 8881651 w 12192418"/>
              <a:gd name="connsiteY33" fmla="*/ 442089 h 5095933"/>
              <a:gd name="connsiteX34" fmla="*/ 9153526 w 12192418"/>
              <a:gd name="connsiteY34" fmla="*/ 421071 h 5095933"/>
              <a:gd name="connsiteX35" fmla="*/ 9429058 w 12192418"/>
              <a:gd name="connsiteY35" fmla="*/ 395849 h 5095933"/>
              <a:gd name="connsiteX36" fmla="*/ 9700933 w 12192418"/>
              <a:gd name="connsiteY36" fmla="*/ 370626 h 5095933"/>
              <a:gd name="connsiteX37" fmla="*/ 9977684 w 12192418"/>
              <a:gd name="connsiteY37" fmla="*/ 341551 h 5095933"/>
              <a:gd name="connsiteX38" fmla="*/ 10255655 w 12192418"/>
              <a:gd name="connsiteY38" fmla="*/ 309673 h 5095933"/>
              <a:gd name="connsiteX39" fmla="*/ 10529968 w 12192418"/>
              <a:gd name="connsiteY39" fmla="*/ 276043 h 5095933"/>
              <a:gd name="connsiteX40" fmla="*/ 10807939 w 12192418"/>
              <a:gd name="connsiteY40" fmla="*/ 236809 h 5095933"/>
              <a:gd name="connsiteX41" fmla="*/ 11084690 w 12192418"/>
              <a:gd name="connsiteY41" fmla="*/ 194772 h 5095933"/>
              <a:gd name="connsiteX42" fmla="*/ 11362661 w 12192418"/>
              <a:gd name="connsiteY42" fmla="*/ 153085 h 5095933"/>
              <a:gd name="connsiteX43" fmla="*/ 11639412 w 12192418"/>
              <a:gd name="connsiteY43" fmla="*/ 104392 h 5095933"/>
              <a:gd name="connsiteX44" fmla="*/ 11914945 w 12192418"/>
              <a:gd name="connsiteY44" fmla="*/ 54648 h 5095933"/>
              <a:gd name="connsiteX45" fmla="*/ 12191696 w 12192418"/>
              <a:gd name="connsiteY45" fmla="*/ 2452 h 5095933"/>
              <a:gd name="connsiteX46" fmla="*/ 12191696 w 12192418"/>
              <a:gd name="connsiteY46" fmla="*/ 2109542 h 5095933"/>
              <a:gd name="connsiteX47" fmla="*/ 12191999 w 12192418"/>
              <a:gd name="connsiteY47" fmla="*/ 2109542 h 5095933"/>
              <a:gd name="connsiteX48" fmla="*/ 12191999 w 12192418"/>
              <a:gd name="connsiteY48" fmla="*/ 2802467 h 5095933"/>
              <a:gd name="connsiteX49" fmla="*/ 12192418 w 12192418"/>
              <a:gd name="connsiteY49" fmla="*/ 2802467 h 5095933"/>
              <a:gd name="connsiteX50" fmla="*/ 12192418 w 12192418"/>
              <a:gd name="connsiteY50" fmla="*/ 5095933 h 5095933"/>
              <a:gd name="connsiteX51" fmla="*/ 1 w 12192418"/>
              <a:gd name="connsiteY51" fmla="*/ 5095933 h 5095933"/>
              <a:gd name="connsiteX52" fmla="*/ 1 w 12192418"/>
              <a:gd name="connsiteY52" fmla="*/ 4074529 h 5095933"/>
              <a:gd name="connsiteX53" fmla="*/ 0 w 12192418"/>
              <a:gd name="connsiteY53" fmla="*/ 4074529 h 5095933"/>
              <a:gd name="connsiteX54" fmla="*/ 0 w 12192418"/>
              <a:gd name="connsiteY54" fmla="*/ 2109542 h 5095933"/>
              <a:gd name="connsiteX55" fmla="*/ 1 w 12192418"/>
              <a:gd name="connsiteY55" fmla="*/ 2109542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418" h="5095933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4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7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109542"/>
                </a:lnTo>
                <a:lnTo>
                  <a:pt x="12191999" y="2109542"/>
                </a:lnTo>
                <a:lnTo>
                  <a:pt x="12191999" y="2802467"/>
                </a:lnTo>
                <a:lnTo>
                  <a:pt x="12192418" y="2802467"/>
                </a:lnTo>
                <a:lnTo>
                  <a:pt x="12192418" y="5095933"/>
                </a:lnTo>
                <a:lnTo>
                  <a:pt x="1" y="5095933"/>
                </a:lnTo>
                <a:lnTo>
                  <a:pt x="1" y="4074529"/>
                </a:lnTo>
                <a:lnTo>
                  <a:pt x="0" y="4074529"/>
                </a:lnTo>
                <a:lnTo>
                  <a:pt x="0" y="2109542"/>
                </a:lnTo>
                <a:lnTo>
                  <a:pt x="1" y="21095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DBB9F9D4-83F8-4082-991D-578465D1DDA3}"/>
              </a:ext>
            </a:extLst>
          </p:cNvPr>
          <p:cNvSpPr txBox="1"/>
          <p:nvPr/>
        </p:nvSpPr>
        <p:spPr>
          <a:xfrm>
            <a:off x="10073617" y="3223172"/>
            <a:ext cx="18229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/>
              <a:t>Generaciones: 200</a:t>
            </a:r>
            <a:br>
              <a:rPr lang="es-ES" sz="1400" dirty="0"/>
            </a:br>
            <a:r>
              <a:rPr lang="es-ES" sz="1400" dirty="0"/>
              <a:t>Máx. </a:t>
            </a:r>
            <a:r>
              <a:rPr lang="es-ES" sz="1400" dirty="0" err="1"/>
              <a:t>It</a:t>
            </a:r>
            <a:r>
              <a:rPr lang="es-ES" sz="1400" dirty="0"/>
              <a:t>: 27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C6330E27-9B67-445E-84D1-34442DCD4418}"/>
              </a:ext>
            </a:extLst>
          </p:cNvPr>
          <p:cNvSpPr txBox="1"/>
          <p:nvPr/>
        </p:nvSpPr>
        <p:spPr>
          <a:xfrm>
            <a:off x="10073617" y="5266186"/>
            <a:ext cx="16241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/>
              <a:t>Generaciones: 1</a:t>
            </a:r>
            <a:br>
              <a:rPr lang="es-ES" sz="1400" dirty="0"/>
            </a:br>
            <a:r>
              <a:rPr lang="es-ES" sz="1400" dirty="0"/>
              <a:t>Máx. </a:t>
            </a:r>
            <a:r>
              <a:rPr lang="es-ES" sz="1400" dirty="0" err="1"/>
              <a:t>It</a:t>
            </a:r>
            <a:r>
              <a:rPr lang="es-ES" sz="1400" dirty="0"/>
              <a:t>: 27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A7996E43-9282-4A98-90FF-221E17446BAF}"/>
              </a:ext>
            </a:extLst>
          </p:cNvPr>
          <p:cNvSpPr txBox="1"/>
          <p:nvPr/>
        </p:nvSpPr>
        <p:spPr>
          <a:xfrm>
            <a:off x="4071742" y="2286162"/>
            <a:ext cx="13276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/>
              <a:t>Circuncentro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7C0C0182-7B39-44A9-ACC0-73D75B2D713B}"/>
              </a:ext>
            </a:extLst>
          </p:cNvPr>
          <p:cNvSpPr txBox="1"/>
          <p:nvPr/>
        </p:nvSpPr>
        <p:spPr>
          <a:xfrm>
            <a:off x="7428748" y="2278721"/>
            <a:ext cx="10743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/>
              <a:t>Baricentro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9A634AF3-1969-4F78-945F-10136F95C3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641" y="4799649"/>
            <a:ext cx="2949864" cy="1979514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12A69DF1-0602-48E0-AF6A-03FC131AE0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60" y="2331609"/>
            <a:ext cx="3151625" cy="2147645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494E2EB2-A9DC-4D1C-BF3D-B4AEFB6F51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5137" y="2603392"/>
            <a:ext cx="2474829" cy="2086491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BB388AED-4FE7-4129-8C12-A506C7A577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55929" y="2593836"/>
            <a:ext cx="2417031" cy="2028010"/>
          </a:xfrm>
          <a:prstGeom prst="rect">
            <a:avLst/>
          </a:prstGeom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A5D1F9FB-9F8B-4012-878D-D308B22C781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50224" y="4684436"/>
            <a:ext cx="2398111" cy="1958667"/>
          </a:xfrm>
          <a:prstGeom prst="rect">
            <a:avLst/>
          </a:prstGeom>
        </p:spPr>
      </p:pic>
      <p:pic>
        <p:nvPicPr>
          <p:cNvPr id="27" name="Imagen 26">
            <a:extLst>
              <a:ext uri="{FF2B5EF4-FFF2-40B4-BE49-F238E27FC236}">
                <a16:creationId xmlns:a16="http://schemas.microsoft.com/office/drawing/2014/main" id="{1F31F891-40BB-4667-B964-FA62166596C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79137" y="4663791"/>
            <a:ext cx="2416863" cy="2038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9421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7002_TF78148557.potx" id="{3FE37019-087B-48BA-BDA8-B4850AE8E64D}" vid="{39F546B1-8C72-42C5-83A4-53BB73D8E83C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1FC55D3-F645-4907-9137-B16FB6054B5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8661AA8-FA16-4E58-B6CE-5E6FE2A09464}">
  <ds:schemaRefs>
    <ds:schemaRef ds:uri="http://purl.org/dc/dcmitype/"/>
    <ds:schemaRef ds:uri="http://schemas.microsoft.com/office/2006/metadata/properties"/>
    <ds:schemaRef ds:uri="http://purl.org/dc/elements/1.1/"/>
    <ds:schemaRef ds:uri="http://www.w3.org/XML/1998/namespace"/>
    <ds:schemaRef ds:uri="http://purl.org/dc/terms/"/>
    <ds:schemaRef ds:uri="http://schemas.microsoft.com/office/2006/documentManagement/types"/>
    <ds:schemaRef ds:uri="71af3243-3dd4-4a8d-8c0d-dd76da1f02a5"/>
    <ds:schemaRef ds:uri="http://schemas.microsoft.com/office/infopath/2007/PartnerControls"/>
    <ds:schemaRef ds:uri="http://schemas.openxmlformats.org/package/2006/metadata/core-properties"/>
    <ds:schemaRef ds:uri="16c05727-aa75-4e4a-9b5f-8a80a1165891"/>
  </ds:schemaRefs>
</ds:datastoreItem>
</file>

<file path=customXml/itemProps3.xml><?xml version="1.0" encoding="utf-8"?>
<ds:datastoreItem xmlns:ds="http://schemas.openxmlformats.org/officeDocument/2006/customXml" ds:itemID="{39F30101-685D-45DE-9DB6-1F040B2FDEB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Diseño Iones</Template>
  <TotalTime>0</TotalTime>
  <Words>182</Words>
  <Application>Microsoft Office PowerPoint</Application>
  <PresentationFormat>Panorámica</PresentationFormat>
  <Paragraphs>71</Paragraphs>
  <Slides>16</Slides>
  <Notes>16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16</vt:i4>
      </vt:variant>
    </vt:vector>
  </HeadingPairs>
  <TitlesOfParts>
    <vt:vector size="21" baseType="lpstr">
      <vt:lpstr>Arial</vt:lpstr>
      <vt:lpstr>Calibri</vt:lpstr>
      <vt:lpstr>Century Gothic</vt:lpstr>
      <vt:lpstr>Wingdings 3</vt:lpstr>
      <vt:lpstr>Ion</vt:lpstr>
      <vt:lpstr>Clustering con Incertidumbre</vt:lpstr>
      <vt:lpstr>Introducción</vt:lpstr>
      <vt:lpstr>Metodología</vt:lpstr>
      <vt:lpstr>Algoritmo Implementado</vt:lpstr>
      <vt:lpstr>Mejoras(I)</vt:lpstr>
      <vt:lpstr>Mejoras(II)</vt:lpstr>
      <vt:lpstr>Resultados (I)</vt:lpstr>
      <vt:lpstr>Resultados (II)</vt:lpstr>
      <vt:lpstr>Resultados (III)</vt:lpstr>
      <vt:lpstr>Resultados (IV)</vt:lpstr>
      <vt:lpstr>Resultados (V)</vt:lpstr>
      <vt:lpstr>Resultados (VI)</vt:lpstr>
      <vt:lpstr>Resultados (VII)</vt:lpstr>
      <vt:lpstr>Conclusiones(I)</vt:lpstr>
      <vt:lpstr>Conclusiones(II)</vt:lpstr>
      <vt:lpstr>Conclusiones(III)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2020-06-18T09:19:22Z</dcterms:created>
  <dcterms:modified xsi:type="dcterms:W3CDTF">2020-06-18T10:48:22Z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